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9E45E-5BDF-4AF8-B162-60827F096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D17D4B-11A8-40C6-AEF8-00C5F7045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8B381A-84AE-4BF1-8E65-960F3F480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20C39E-AFF6-4503-8612-A0D149E78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6CB693-E00F-42CC-9A59-91CD2638D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55DB09-08E1-4071-A670-5A6410EF3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A55A93-4EF3-489A-A923-11E3179B5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E9776-B832-433A-A025-77411BBF8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E51FC7-173D-441C-9DF4-4FA2CBEE1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1A9EF-B6D8-4694-94EE-2E9D716C6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2AFC8-F612-457F-9C2C-23EFDB9A3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2300303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内科疾病的代谢调控和代谢组学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代谢调控在内科疾病中作用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代谢组学在内科疾病中应用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内科疾病是指影响人体内部器官和系统的疾病，包括心血管、呼吸、消化、泌尿、神经等多个系统。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内科疾病可分为急性病和慢性病两大类，其中慢性病是目前全球范围内最主要的健康问题之一。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内科疾病对人体健康造成严重危害，包括影响生活质量、缩短寿命、增加医疗负担等。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内科疾病危害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内科疾病概述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代谢调控是指生物体内代谢过程的调节和控制，包括代谢物的合成、分解、转运和转化等。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代谢调控定义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代谢组学是研究生物体内代谢物变化规律的科学，通过检测和分析代谢物的种类、数量和变化，揭示生物体的生理和病理状态。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代谢组学定义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代谢调控是代谢组学研究的重要内容，通过了解代谢物的变化规律，可以深入探究内科疾病的发病机制和治疗方法。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代谢调控与代谢组学关系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代谢调控与代谢组学重要性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本研究旨在通过代谢组学技术，探究内科疾病的代谢调控机制和代谢物变化规律，为内科疾病的预防、诊断和治疗提供新的思路和方法。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研究，可以深入了解内科疾病的发病机制和病理过程，为开发新的治疗方法和药物提供科学依据；同时，通过代谢组学技术的应用，可以实现内科疾病的早期诊断和个性化治疗，提高治疗效果和生活质量。此外，本研究还可以为其他相关学科的研究提供借鉴和参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代谢调控在内科疾病中作用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一种以高血糖为特征的代谢性疾病，长期高血糖可导致多种并发症，如心血管疾病、肾病、视网膜病变等。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糖代谢异常与糖尿病关系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糖代谢异常是糖尿病的病理基础，通过调控糖代谢相关酶和转运蛋白的表达和活性，可改善糖尿病症状。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糖代谢异常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指体内葡萄糖的生成、利用和储存等过程发生紊乱，导致血糖水平异常升高或降低。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6250" b="625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糖代谢异常与糖尿病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2" r="265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脂代谢异常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指体内脂质的合成、分解、转运和利用等过程发生紊乱，导致血脂水平异常升高。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高血脂症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一种以血浆中胆固醇和/或甘油三酯水平升高为特征的代谢性疾病，是动脉粥样硬化的主要危险因素之一。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脂代谢异常与高血脂症关系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脂代谢异常是高血脂症的病理基础，通过调控脂质代谢相关基因的表达和酶活性，可降低血脂水平，减少心血管事件的发生。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脂代谢异常与高血脂症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氨基酸代谢异常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指体内氨基酸的合成、分解、转运和利用等过程发生紊乱，导致氨基酸水平异常升高或降低。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24542" b="2454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包括肝炎、肝硬化、肝癌等多种疾病，常导致肝功能受损，影响氨基酸的代谢和利用。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氨基酸代谢异常与肝病关系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肝病时，肝细胞受损导致氨基酸代谢异常，进一步加重肝脏负担和损伤。通过调控氨基酸代谢相关酶和转运蛋白的表达和活性，可改善肝病症状。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氨基酸代谢异常与肝病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微量元素代谢异常与相关疾病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微量元素在体内参与多种生物化学反应和生理过程，其代谢异常可导致相关疾病的发生。通过补充相应的微量元素或调整其代谢途径，可预防和治疗相关疾病。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微量元素代谢异常与相关疾病关系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指体内微量元素的摄入、吸收、利用和排泄等过程发生紊乱，导致微量元素水平异常升高或降低。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微量元素代谢异常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包括缺铁性贫血、锌缺乏症、硒缺乏症等，这些疾病与微量元素的代谢异常密切相关。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相关疾病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代谢组学在内科疾病中应用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代谢组学技术原理及特点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代谢组学技术原理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代谢组学是研究生物体内代谢物变化规律的科学，通过高通量检测技术和多变量统计分析方法，对生物体内所有代谢物进行定性和定量分析。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代谢组学技术特点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具有高通量、高灵敏度、高分辨率和高重复性等特点，能够全面、系统地揭示生物体内代谢物的动态变化。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https://d.book118.com/018023003035006023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2024-08-29T16:43:40.581</cp:lastPrinted>
  <dcterms:created xsi:type="dcterms:W3CDTF">2024-08-29T08:43:40Z</dcterms:created>
  <dcterms:modified xsi:type="dcterms:W3CDTF">2024-08-29T08:43:42Z</dcterms:modified>
</cp:coreProperties>
</file>