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19D6D-47BA-4457-895A-783A4E2C0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F60DE-5BC6-4CB7-87DF-1F65FA406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991E04-09A7-4EA0-B4CC-320CCA1D2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46F75B-B8DA-47BE-96BC-448E574ED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C61EA3-2123-432F-A0C3-4BDC24B02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16A228-FB01-4A39-8F78-AC373E113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95C945-F21A-4429-9405-A4CEF1DC6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1C8470-A6C4-43BB-9EA7-06A3ECAEA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D2E4D8-CDF2-44AC-8795-0065F66F3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7134B0-17C6-41F1-9104-5F99808A4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2A8F1-F374-44E3-B38F-0290178DD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23043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提高沟通协调能力的关键要素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沟通基础与重要性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倾听技巧与运用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表达清晰与准确传达信息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非语言沟通技巧掌握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建立良好人际关系网络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情绪管理与压力应对在沟通中应用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沟通基础与重要性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沟通是人与人之间通过语言、文字、表情、动作等方式传递信息、交流思想的过程。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沟通是建立人际关系的基础，有助于增进相互理解、消除误解、达成共识，进而促进个人和组织的成长与发展。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804" b="1580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有效沟通可以避免信息误解和传递失误，减少重复工作和时间浪费，从而提高工作效率。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促进团队协作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有效沟通有助于团队成员之间建立信任、增进理解，形成紧密的合作关系，提升团队整体绩效。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增强个人影响力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通过有效沟通，个人可以更好地表达自己的观点和想法，获得他人的认可和尊重，提升个人在组织中的影响力。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常见的沟通障碍包括语言障碍、文化障碍、心理障碍和物理障碍等。这些障碍可能导致信息传递不畅、理解不准确等问题。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为克服沟通障碍，可以采取以下措施：提高语言能力，尊重文化差异，保持开放心态，选择适当的沟通方式和工具等。同时，注重倾听和反馈也是消除沟通障碍的关键环节。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沟通障碍与解决方法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倾听技巧与运用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倾听是理解他人观点和感受的基础，有助于建立共鸣和信任。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理解他人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375" r="10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375" b="14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促进思考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917" r="20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通过倾听，可以获取更多的信息和细节，有助于全面了解问题。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倾听可以激发思考，产生新的想法和解决方案。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倾听在沟通中的地位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在倾听时，要集中注意力，避免分心或打断对方。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042" r="100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125" r="131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保持专注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通过点头、微笑、重复对方说的话等方式，表示自己在倾听和理解对方的观点。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回应和反馈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在倾听过程中，可以适时提出问题或澄清自己的观点，以确保正确理解对方的意图。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提问和澄清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有效倾听的技巧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在倾听他人观点时，不要过早做出评价或判断，以免影响对方表达的完整性。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583" b="11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避免过早评价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尊重对方的观点和感受，即使自己不同意也不要轻易打断或贬低对方。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尊重对方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208" r="172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208" r="7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在倾听过程中，要保持情绪稳定，不要因为对方的话而过于激动或情绪化。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控制情绪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倾听中应注意的问题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表达清晰与准确传达信息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482" b="164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在沟通之前，首先要明确自己的沟通目标，即希望通过沟通达到什么样的效果或结果。这有助于使沟通更加有针对性和目的性。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在明确沟通目标后，应对要表达的内容进行梳理和分类，确保内容的条理清晰、逻辑严密。这有助于使对方更好地理解自己的观点和想法。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明确表达目标及内容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梳理沟通内容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明确沟通目标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根据沟通对象和场合选择表达方式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不同的沟通对象和场合需要采用不同的表达方式。例如，与上级沟通时应采用尊重、礼貌的表达方式，而与同事或朋友沟通时则可采用更加轻松、自然的表达方式。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运用多种表达方式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除了口头表达外，还可以运用书面表达、肢体语言、表情等多种表达方式，以增强表达的效果和感染力。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选择合适表达方式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确认对方理解信息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在表达完自己的观点和想法后，应确认对方是否理解了自己的意思。可以通过询问对方的意见或看法，或者让对方复述自己的观点等方式进行确认。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避免使用模糊语言和歧义词汇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在表达过程中，应尽量使用清晰、明确的词汇和语言，避免使用模糊、歧义的词汇和表达方式，以确保信息的准确传达。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确保信息准确传达给对方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非语言沟通技巧掌握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https://d.book118.com/018023043035006025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2024-09-01T19:23:41.687</cp:lastPrinted>
  <dcterms:created xsi:type="dcterms:W3CDTF">2024-09-01T11:23:41Z</dcterms:created>
  <dcterms:modified xsi:type="dcterms:W3CDTF">2024-09-01T11:23:43Z</dcterms:modified>
</cp:coreProperties>
</file>