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B36649-F932-4A8E-8707-D0ECC8933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9575A-E057-4C8E-B52C-1907E5D66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133F6E-ED42-4212-840C-22B89B6F6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187810-C11E-498B-84F8-D68DB36A8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AE56A6-01D6-4385-803F-17D738F3C6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87281E-23C1-4E5E-9EEA-15B279EF64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3C94E7-A8FA-4692-B020-ED21F17A5B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0FC71-F45F-45CF-8772-795B269C0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757282-F326-48DA-AA39-496562E2D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F8F22-AA4B-4E65-8476-B605BF806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6759A9-CBFA-4575-B6B0-2339E8D74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2513100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《金融投资与融资》ppt课件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金融投资概述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金融投资工具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融资方式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金融投资策略与技巧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金融投资概述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金融投资是指投资者将资金投入股票、债券、基金、保险等金融资产，以获取未来收益的行为。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金融投资定义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按照投资对象不同，金融投资可以分为股票投资、债券投资、基金投资、保险投资等多种类型。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金融投资分类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金融投资的定义与分类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金融投资的主要目的是获取收益，包括资本增值和利息、分红等收益。</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金融投资对于个人和机构投资者来说具有重要意义，它可以帮助投资者实现财富增值、提高生活质量、规划未来财务等目标。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金融投资的目的与意义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金融投资意义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金融投资目的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金融投资收益</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金融投资的收益主要来源于所投资的金融资产的增值和收益。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金融投资风险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金融投资的风险包括市场风险、信用风险、流动性风险等多种类型。投资者需要根据自身的风险承受能力和投资目标进行合理配置，以降低风险。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金融投资的收益与风险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金融投资工具</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股票投资是指投资者购买公司股票，通过股票价格的涨跌获取收益的投资方式。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股票投资的主要风险在于股票价格的波动，投资者需要具备一定的风险承受能力和投资分析能力。</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8425" b="1842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股票投资的主要优势在于其流动性强，易于买卖，且长期来看，股票投资往往能够获得较高的收益。</a:t>
            </a:r>
          </a:p>
        </p:txBody>
      </p:sp>
      <p:pic>
        <p:nvPicPr>
          <p:cNvPr id="10" name="Picture 10"/>
          <p:cNvPicPr>
            <a:picLocks noChangeAspect="1"/>
          </p:cNvPicPr>
          <p:nvPr/>
        </p:nvPicPr>
        <p:blipFill>
          <a:blip r:embed="rId4"/>
          <a:srcRect t="16842" b="168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债券投资的主要风险在于利率的波动和发行人的信用风险，投资者需要对债券的信用评级、利率走势等进行深入分析。</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债券投资的主要优势在于其风险相对较低，收益稳定，且能够在较短时间内实现资本增值。</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债券投资是指投资者购买债券，通过债券的利息收益和到期还本获得收益的投资方式。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债券投资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750" r="15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583" r="1658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875" r="21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期货与期权投资是指投资者通过买卖期货或期权合约的方式获得赚取收益的投资方式。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期货与期权投资的风险较高，需要投资者具备较高的风险承受能力和投资分析能力。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期货与期权投资的优势在于其高杠杆效应，能够获得较高的收益，但同时也存在较大的亏损风险。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期货与期权投资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797" b="679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495" b="114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外汇投资</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外汇投资是指投资者通过兑换不同货币的方式获得赚取收益的投资方式。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外汇投资的风险主要在于汇率波动和全球经济形势的变化，需要投资者具备全球视野和宏观经济分析能力。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外汇投资的优势在于其交易灵活，能够实现24小时交易，且能够规避通货膨胀等风险。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78" b="767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其他金融投资工具</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其他金融投资工具包括房地产、黄金、原油等实物资产的投资方式。</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这些投资工具的风险和优势各不相同，需要投资者根据自身情况进行选择和配置。</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融资方式</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内源融资是指企业通过自身经营活动积累资金，用于再投资或偿还债务的过程。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292" r="31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292" r="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成本较低、风险较小、自主性较强。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融资规模受限于企业自身经营状况和盈利能力。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内源融资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https://d.book118.com/018025131002006025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2024-09-01T09:38:38.525</cp:lastPrinted>
  <dcterms:created xsi:type="dcterms:W3CDTF">2024-09-01T01:38:38Z</dcterms:created>
  <dcterms:modified xsi:type="dcterms:W3CDTF">2024-09-01T01:38:40Z</dcterms:modified>
</cp:coreProperties>
</file>