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55031C-40C5-4560-AF44-E7F00A94E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64D22-C1E8-443F-8462-4DB3F75D6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79A2F0-A15D-47A2-929B-275289F51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D5168F-1799-4CB7-86B8-F50126C74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05E3CF-EBC7-4CB7-AC92-B901422EC9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DD9AA7-2888-483E-9039-E2941E38F2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694A43-5101-4341-A510-88131554E2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A38F25-3CF1-4315-BC71-8AFE1855C3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ADC2FB-D6CC-4A89-8342-B13DE9EC2C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6AADC3-FF68-488A-909D-5DFCCB58FA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F208E-D723-49C9-B218-F772B7B29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26014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化学品安全管理与社会公众的关系</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化学品安全管理概述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化学品安全与社会公众关系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化学品安全管理中的公众责任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化学品安全信息公开与透明度提升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化学品安全教育与公众意识提高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案例分析：成功实现化学品安全管理与公众参与的案例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化学品安全管理概述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重要性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化学品在现代社会中广泛应用，但同时也可能带来严重的环境和健康问题。因此，加强化学品安全管理对于保护生态环境、维护公众健康、促进可持续发展具有重要意义。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化学品安全管理是指对化学品的生产、储存、运输、使用及废弃等全过程进行科学合理的规划、组织、控制和监督，以确保人类健康和环境安全。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国内管理现状</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国外管理现状</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发展趋势</a:t>
            </a:r>
          </a:p>
        </p:txBody>
      </p:sp>
      <p:pic>
        <p:nvPicPr>
          <p:cNvPr id="5" name="Picture 5"/>
          <p:cNvPicPr>
            <a:picLocks noChangeAspect="1"/>
          </p:cNvPicPr>
          <p:nvPr/>
        </p:nvPicPr>
        <p:blipFill>
          <a:blip r:embed="rId2"/>
          <a:srcRect t="2229" b="222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0526" b="1052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6311" b="63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国内外管理现状及趋势</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我国已经建立了较为完善的化学品安全管理体系，包括法律法规、标准规范、监管机制等方面。但在实践中，仍存在一些问题，如企业主体责任落实不到位、监管力量不足等。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发达国家在化学品安全管理方面起步较早，已经形成了较为成熟的管理模式和经验。例如，欧盟实施了REACH法规，对化学品进行严格的注册、评估和授权管理。</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未来，国内外化学品安全管理将更加注重全生命周期管理、信息化技术应用、公众参与和合作等方面的发展。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标准规范</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法律法规</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国际公约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法律法规与标准体系</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我国已经颁布了《危险化学品安全管理条例》、《农药管理条例》等一系列与化学品安全相关的法律法规，为化学品安全管理提供了法制保障。</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我国已经制定了大量与化学品安全相关的标准规范，涉及化学品的分类、标签、储存、运输、使用等各个方面。这些标准规范为企业和监管部门提供了具体的操作指南。</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我国还积极参与国际化学品安全管理合作，加入了《关于在国际贸易中对某些危险化学品和农药采用事先知情同意程序的鹿特丹公约》等国际公约，与国际社会共同推动化学品安全管理的进步。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化学品安全与社会公众关系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542" r="5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大多数公众对化学品的危险性有一定的认识，但缺乏深入的了解，如化学品的分类、标识、储存和处置等专业知识。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化学品安全知识的普及程度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近年来，随着化学品安全事件的频发，社会公众对化学品安全的关注度逐渐提高，要求加强化学品安全管理的呼声也越来越高。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对化学品安全事件的关注度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社会公众对化学品安全认知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对人体健康和生态环境的危害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化学品泄漏、爆炸等安全事件会对人体健康和生态环境造成严重危害，如致癌、致畸、致突变等，还会对大气、水、土壤等环境造成长期污染。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对社会经济的影响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化学品安全事件会对相关企业造成巨大的经济损失，甚至导致企业破产倒闭，同时还会对当地经济发展和社会稳定产生不良影响。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375" r="21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化学品安全事件对社会影响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906" b="390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453" b="345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573" b="1157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公众参与化学品安全管理的途径</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提高公众化学品安全意识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通过宣传教育、科普讲座、展览等形式，提高公众对化学品安全的认识和意识，增强自我防范能力。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参与化学品安全决策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公众可以通过参与听证会、座谈会等方式，参与化学品安全相关政策的制定和决策过程，表达自己的意见和诉求。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监督化学品安全管理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公众可以通过举报电话、网络平台等途径，对违反化学品安全管理规定的行为进行监督和举报，促进相关部门及时查处。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化学品安全管理中的公众责任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企业应严格遵守化学品安全生产的法律法规，确保生产过程中的安全。</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企业有责任对生产的化学品进行风险评估，并提供相应的安全数据表（SDS）。</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公众有权了解企业化学品生产、储存和运输的情况，并对企业的安全生产进行监督。</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企业应建立与公众的沟通渠道，及时回应公众的关切和质疑。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企业责任与公众监督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633220"/>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633220"/>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633220"/>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633220"/>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1904365"/>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1904365"/>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1904365"/>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10302"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政府应制定完善的化学品安全管理法律法规，并确保其得到有效执行。</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政府监管与公众参与</a:t>
              </a:r>
            </a:p>
          </p:txBody>
        </p:sp>
      </p:grpSp>
      <p:sp>
        <p:nvSpPr>
          <p:cNvPr id="32" name="TextBox 32"/>
          <p:cNvSpPr txBox="1"/>
          <p:nvPr/>
        </p:nvSpPr>
        <p:spPr>
          <a:xfrm>
            <a:off x="3426899"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政府监管部门应对企业的化学品安全生产进行定期检查和评估。</a:t>
            </a:r>
          </a:p>
        </p:txBody>
      </p:sp>
      <p:sp>
        <p:nvSpPr>
          <p:cNvPr id="33" name="TextBox 33"/>
          <p:cNvSpPr txBox="1"/>
          <p:nvPr/>
        </p:nvSpPr>
        <p:spPr>
          <a:xfrm>
            <a:off x="6320593"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公众有权参与政府的化学品安全决策过程，提出意见和建议。</a:t>
            </a:r>
          </a:p>
        </p:txBody>
      </p:sp>
      <p:sp>
        <p:nvSpPr>
          <p:cNvPr id="34" name="TextBox 34"/>
          <p:cNvSpPr txBox="1"/>
          <p:nvPr/>
        </p:nvSpPr>
        <p:spPr>
          <a:xfrm>
            <a:off x="9223621" y="2832100"/>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政府应鼓励和支持公众参与化学品安全管理的教育和培训活动。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https://d.book118.com/018026014126006037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2024-09-17T20:51:51.702</cp:lastPrinted>
  <dcterms:created xsi:type="dcterms:W3CDTF">2024-09-17T12:51:51Z</dcterms:created>
  <dcterms:modified xsi:type="dcterms:W3CDTF">2024-09-17T12:51:53Z</dcterms:modified>
</cp:coreProperties>
</file>