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A4056-1C2A-460B-96D3-58CB2E23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A0D6-5161-4679-992E-31401D22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DEF60-23DD-4238-9379-13EE1DD2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80711-4F4B-4B59-99C4-06DC698C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E4DC9-836C-4860-81C8-883221632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DA0C3-A65E-433B-9AF4-9B15A6810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6D9C8-6573-45A3-84AB-F8D2BE229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13FC3-AE5B-45A3-B9E8-5EEF4AD6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5A913-59AD-4868-B4DE-BBCF0ECC7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8A92F-01ED-4E60-8BD1-FBA3E410F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EE9DA-4389-4AD1-AFC0-DDB2F5BF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6132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质控周振卓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周振卓的主要成就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周振卓的管理理念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周振卓的成功经验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姓名：周振卓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出生日期：XXXX年X月X日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国籍：中国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XX大学，XXXX年-XXXX年，专业：XX科学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XX大学，XXXX年-XXXX年，专业：XX工程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XX大学，XXXX年-XXXX年，专业：XX工程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XX大学，教授，从事XX研究与教学工作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XXXX年-至今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XX公司，研发工程师，负责XX产品的研发与优化工作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XXXX年-XXXX年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XX研究所，助理研究员，参与XX项目的研究工作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XXXX年-XXXX年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周振卓的主要成就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875" b="1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周振卓在国内外学术期刊上发表了多篇论文，其中多篇被SCI、EI等国际知名数据库收录。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周振卓主持和参与了多项国家和省级自然科学基金、科技计划项目，为相关领域的研究做出了重要贡献。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周振卓多次受邀参加国内外学术会议和论坛，与同行交流研究成果和经验，扩大了学术影响力。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企业合作与人才培养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周振卓与多家企业建立了紧密的合作关系，共同开展研发项目，同时培养了一批优秀的技术人才。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周振卓在所从事的领域内积极推动技术创新，取得了一系列具有自主知识产权的成果。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周振卓参与制定了一系列行业标准和规范，为提升行业整体水平做出了贡献。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社会公益活动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周振卓积极参与社会公益活动，关注弱势群体，为他们提供力所能及的帮助。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科普宣传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周振卓通过多种渠道宣传科学技术知识，提高公众的科学素养和认知水平。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政策建议与决策咨询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周振卓曾多次为政府和相关部门提供政策建议和决策咨询，为推动社会进步和发展做出了贡献。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周振卓的管理理念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https://d.book118.com/018026132121006025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2024-09-02T13:28:15.546</cp:lastPrinted>
  <dcterms:created xsi:type="dcterms:W3CDTF">2024-09-02T05:28:15Z</dcterms:created>
  <dcterms:modified xsi:type="dcterms:W3CDTF">2024-09-02T05:28:17Z</dcterms:modified>
</cp:coreProperties>
</file>