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501A0-72C1-4173-AF17-DFBC35D69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80463-27A4-4B60-A22A-F2B6A3DC9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56718-FD1A-4F27-AAD4-320428772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C7151-9352-4705-A03B-0809A2F4D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A6F3D2-8873-4BB7-9AC2-D2F03E83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E60E9D-5246-40CC-B64C-67904A459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9176F-8AA5-4DFD-B005-20F1B8D58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F7084-EBED-454C-B9FC-C7342B1D6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6C569-4014-4303-A892-D97EC4A1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ABB6C-46AF-472C-A89B-D26C97A69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9BF05-9AA5-432F-B2DE-0DCAA17F7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27002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局部预冷疗法对化疗患者脱发的临床观察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患者资料与方法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机制探讨与实验研究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本研究旨在观察局部预冷疗法对化疗患者脱发的临床效果，为临床提供参考。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化疗是恶性肿瘤主要治疗手段之一，但常导致患者脱发，影响生活质量。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局部预冷疗法作为一种可能的干预措施，旨在减轻化疗引起的脱发。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毛囊细胞受损后，头发无法正常生长，导致脱发。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脱发是化疗患者常见的副作用之一，严重影响患者的心理和社会功能。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33" r="973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化疗药物通过抑制肿瘤细胞生长来达到治疗目的，但同时也会损伤正常细胞，包括毛囊细胞。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化疗与脱发关系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局部预冷疗法简介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局部预冷疗法是指在化疗前将患者头部暴露在低温环境中一段时间。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低温可以收缩血管，减少毛囊细胞对化疗药物的吸收，从而减轻脱发。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局部预冷疗法具有操作简便、安全无创、成本低廉等优点，易于被患者接受。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患者资料与方法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经病理学确诊为恶性肿瘤，且需接受化疗治疗的患者；年龄在18-75岁之间；预计生存期超过3个月；签署知情同意书。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存在头部皮肤疾病或损伤；已接受过局部放射治疗；对冷疗或化疗药物过敏；存在严重心、肝、肾功能不全；妊娠期或哺乳期妇女。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采用随机数字表法将患者分为观察组和对照组，每组各30例。观察组患者接受局部预冷疗法联合化疗治疗，对照组患者仅接受常规化疗治疗。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患者选择与分组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两组患者均采用相同的化疗方案，具体药物和剂量根据患者病情和体表面积计算。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组患者在化疗前30分钟开始接受局部预冷疗法。具体方法为：使用冰袋或冰帽等冷疗器具，将头部温度降低至20℃左右，并持续维持该温度直至化疗结束后30分钟。在此过程中，需密切监测患者生命体征和头部皮肤状况，防止出现冻伤等不良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局部预冷疗法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脱发程度评估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采用世界卫生组织（WHO）制定的脱发程度分级标准进行评估。将脱发程度分为0-Ⅳ级，其中0级为无脱发，Ⅳ级为完全脱发。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根据脱发程度改善情况进行疗效评估。将疗效分为显效、有效和无效三个等级。其中，显效为脱发程度减轻2级或以上，有效为脱发程度减轻1级，无效为脱发程度未减轻或加重。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不良反应监测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记录两组患者在治疗过程中出现的所有不良反应，包括局部皮肤反应、头痛、头晕等症状，并进行对比分析。同时，定期检测患者血常规、肝肾功能等指标，评估化疗对机体的影响。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观察指标与评估标准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临床疗效观察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https://d.book118.com/018027002131006032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2024-09-10T12:05:40.151</cp:lastPrinted>
  <dcterms:created xsi:type="dcterms:W3CDTF">2024-09-10T04:05:40Z</dcterms:created>
  <dcterms:modified xsi:type="dcterms:W3CDTF">2024-09-10T04:05:42Z</dcterms:modified>
</cp:coreProperties>
</file>