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34F2D-E974-40ED-88E2-4E375282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CCED-08DC-49AE-89BF-024B6E28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EC158-8253-49DB-9023-4C64D321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024D8-59D9-4477-9C6B-7CBF1040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84564-C394-48B0-9910-BD1B9F06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AAF98-41F3-4BC2-B7AE-0E368127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91A87-E6C4-47D2-A09E-0609687AA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8CFB0-0542-4022-B4E5-BBD375FD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D76C2-AFD8-4548-A27D-F653EDAB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E36FB-A0F3-4A0C-A624-9A0178DE7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72202-7DC9-42A0-B847-AD6841740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701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护理研究论文写作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论文结构与撰写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论文质量评价与修改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护理研究论文实例解析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护理研究通过探索新的护理理论和实践，推动护理学科的进步和发展。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护理研究有助于发现和解决护理实践中的问题，提高护理服务的质量和安全性。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通过护理研究，可以更好地了解患者的需求和权益，为患者提供更优质的护理服务。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传播研究成果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论文写作是护理研究成果传播的重要途径，有助于推动学术交流和知识共享。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提升研究质量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规范的论文写作有助于提高护理研究的质量和严谨性，减少研究误差和偏见。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论文写作能够激发学术创新，推动护理学术研究的深入发展。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研究问题应具有明确性，具体、清晰地表述研究的核心内容。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研究问题应具有重要性，对护理实践或理论发展有实际意义。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可行性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研究问题应考虑到研究资源、时间和技术等方面的可行性。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结合定量和定性两种方法，以全面、深入地探究研究问题。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采用统计学方法对大量数据进行描述和分析，以得出普遍性结论。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采用深入访谈、观察等方法对少数样本进行深入探究，以揭示深层意义。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研究对象和样本应具有明确性，能够清晰界定研究范围。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研究对象和样本应具有代表性，能够反映目标总体的一般特征。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研究对象和样本应考虑到实际操作中的可行性，如招募难度、伦理要求等。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研究对象与样本选择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数据来源与收集方法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医院病历资料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调查问卷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电子医疗记录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整群抽样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091" b="1009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百分比分布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频数分布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43" r="117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t检验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集中趋势和离散趋势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卡方检验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描述性分析结果解读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通过频数分布和百分比分布了解数据的基本特征和分布情况。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通过集中趋势和离散趋势了解数据的中心和离散程度。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数据分析结果解读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https://d.book118.com/018027012012006044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2024-09-23T21:53:42.341</cp:lastPrinted>
  <dcterms:created xsi:type="dcterms:W3CDTF">2024-09-23T13:53:42Z</dcterms:created>
  <dcterms:modified xsi:type="dcterms:W3CDTF">2024-09-23T13:53:44Z</dcterms:modified>
</cp:coreProperties>
</file>