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736"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3"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tags" Target="tags/tag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EC1EA2FB-DC15-4996-8256-F50AD8E810B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A378A7E-D857-4417-BAD8-5E447808900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19C05077-44E8-4731-A010-228C8D4F781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F6CF9974-3B1E-4BF2-AA79-D55D54D1ABF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517BEE85-8465-40D0-952A-09092CCB423D}"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2E322577-16E1-41B1-B890-C3D7421B8A66}"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5F5CB0BB-05E1-4CC3-809C-BF030D6CF400}"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15CAFAF7-6E7B-4C90-9DC9-0D216C4CB61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589B5C76-CA73-4A34-9784-EE3E7B131F1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2716D1A-3C6D-4F15-8EE4-CDCA11C7616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AB89CA7-8409-4FFE-AADF-BD949F86908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Closing Slide">
    <p:spTree>
      <p:nvGrpSpPr>
        <p:cNvPr id="1" name=""/>
        <p:cNvGrpSpPr/>
        <p:nvPr/>
      </p:nvGrpSpPr>
      <p:grpSpPr>
        <a:xfrm>
          <a:off x="0" y="0"/>
          <a:ext cx="0" cy="0"/>
        </a:xfrm>
      </p:grpSpPr>
      <p:sp>
        <p:nvSpPr>
          <p:cNvPr id="2" name="矩形 162">
            <a:extLst>
              <a:ext uri="{FF2B5EF4-FFF2-40B4-BE49-F238E27FC236}">
                <a16:creationId xmlns:a16="http://schemas.microsoft.com/office/drawing/2014/main" id="{54D50967-B556-DFEB-971F-37A0AE2F7D5A}"/>
              </a:ext>
            </a:extLst>
          </p:cNvPr>
          <p:cNvSpPr/>
          <p:nvPr userDrawn="1"/>
        </p:nvSpPr>
        <p:spPr>
          <a:xfrm>
            <a:off x="0" y="3310036"/>
            <a:ext cx="12192000" cy="3547963"/>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nvGrpSpPr>
          <p:cNvPr id="50" name="Group 49">
            <a:extLst>
              <a:ext uri="{FF2B5EF4-FFF2-40B4-BE49-F238E27FC236}">
                <a16:creationId xmlns:a16="http://schemas.microsoft.com/office/drawing/2014/main" id="{A1E2C3C3-B061-0CEA-510F-30E84C6C521F}"/>
              </a:ext>
            </a:extLst>
          </p:cNvPr>
          <p:cNvGrpSpPr/>
          <p:nvPr userDrawn="1"/>
        </p:nvGrpSpPr>
        <p:grpSpPr>
          <a:xfrm>
            <a:off x="9005080" y="2762420"/>
            <a:ext cx="1248414" cy="1125587"/>
            <a:chOff x="460611" y="3015568"/>
            <a:chExt cx="1248414" cy="1125587"/>
          </a:xfrm>
        </p:grpSpPr>
        <p:sp>
          <p:nvSpPr>
            <p:cNvPr id="10" name="Freeform 5">
              <a:extLst>
                <a:ext uri="{FF2B5EF4-FFF2-40B4-BE49-F238E27FC236}">
                  <a16:creationId xmlns:a16="http://schemas.microsoft.com/office/drawing/2014/main" id="{FC1A877C-CA0F-784C-F7BB-108BCA06132F}"/>
                </a:ext>
              </a:extLst>
            </p:cNvPr>
            <p:cNvSpPr/>
            <p:nvPr userDrawn="1"/>
          </p:nvSpPr>
          <p:spPr bwMode="auto">
            <a:xfrm>
              <a:off x="460611" y="3015568"/>
              <a:ext cx="1248414" cy="1125587"/>
            </a:xfrm>
            <a:custGeom>
              <a:gdLst>
                <a:gd name="T0" fmla="*/ 2151 w 2740"/>
                <a:gd name="T1" fmla="*/ 2315 h 2446"/>
                <a:gd name="T2" fmla="*/ 2055 w 2740"/>
                <a:gd name="T3" fmla="*/ 2410 h 2446"/>
                <a:gd name="T4" fmla="*/ 1918 w 2740"/>
                <a:gd name="T5" fmla="*/ 2445 h 2446"/>
                <a:gd name="T6" fmla="*/ 816 w 2740"/>
                <a:gd name="T7" fmla="*/ 2445 h 2446"/>
                <a:gd name="T8" fmla="*/ 685 w 2740"/>
                <a:gd name="T9" fmla="*/ 2410 h 2446"/>
                <a:gd name="T10" fmla="*/ 589 w 2740"/>
                <a:gd name="T11" fmla="*/ 2314 h 2446"/>
                <a:gd name="T12" fmla="*/ 36 w 2740"/>
                <a:gd name="T13" fmla="*/ 1356 h 2446"/>
                <a:gd name="T14" fmla="*/ 0 w 2740"/>
                <a:gd name="T15" fmla="*/ 1223 h 2446"/>
                <a:gd name="T16" fmla="*/ 36 w 2740"/>
                <a:gd name="T17" fmla="*/ 1089 h 2446"/>
                <a:gd name="T18" fmla="*/ 587 w 2740"/>
                <a:gd name="T19" fmla="*/ 135 h 2446"/>
                <a:gd name="T20" fmla="*/ 685 w 2740"/>
                <a:gd name="T21" fmla="*/ 37 h 2446"/>
                <a:gd name="T22" fmla="*/ 810 w 2740"/>
                <a:gd name="T23" fmla="*/ 1 h 2446"/>
                <a:gd name="T24" fmla="*/ 1916 w 2740"/>
                <a:gd name="T25" fmla="*/ 1 h 2446"/>
                <a:gd name="T26" fmla="*/ 2055 w 2740"/>
                <a:gd name="T27" fmla="*/ 37 h 2446"/>
                <a:gd name="T28" fmla="*/ 2151 w 2740"/>
                <a:gd name="T29" fmla="*/ 132 h 2446"/>
                <a:gd name="T30" fmla="*/ 2702 w 2740"/>
                <a:gd name="T31" fmla="*/ 1086 h 2446"/>
                <a:gd name="T32" fmla="*/ 2740 w 2740"/>
                <a:gd name="T33" fmla="*/ 1223 h 2446"/>
                <a:gd name="T34" fmla="*/ 2701 w 2740"/>
                <a:gd name="T35" fmla="*/ 1361 h 2446"/>
                <a:gd name="T36" fmla="*/ 2151 w 2740"/>
                <a:gd name="T37" fmla="*/ 2315 h 244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Lst>
              <a:rect l="0" t="0" r="r" b="b"/>
              <a:pathLst>
                <a:path w="2740" h="2446">
                  <a:moveTo>
                    <a:pt x="2151" y="2315"/>
                  </a:moveTo>
                  <a:cubicBezTo>
                    <a:pt x="2128" y="2353"/>
                    <a:pt x="2096" y="2386"/>
                    <a:pt x="2055" y="2410"/>
                  </a:cubicBezTo>
                  <a:cubicBezTo>
                    <a:pt x="2012" y="2435"/>
                    <a:pt x="1965" y="2446"/>
                    <a:pt x="1918" y="2445"/>
                  </a:cubicBezTo>
                  <a:lnTo>
                    <a:pt x="816" y="2445"/>
                  </a:lnTo>
                  <a:cubicBezTo>
                    <a:pt x="772" y="2445"/>
                    <a:pt x="726" y="2434"/>
                    <a:pt x="685" y="2410"/>
                  </a:cubicBezTo>
                  <a:cubicBezTo>
                    <a:pt x="644" y="2386"/>
                    <a:pt x="611" y="2353"/>
                    <a:pt x="589" y="2314"/>
                  </a:cubicBezTo>
                  <a:lnTo>
                    <a:pt x="36" y="1356"/>
                  </a:lnTo>
                  <a:cubicBezTo>
                    <a:pt x="13" y="1317"/>
                    <a:pt x="0" y="1272"/>
                    <a:pt x="0" y="1223"/>
                  </a:cubicBezTo>
                  <a:cubicBezTo>
                    <a:pt x="0" y="1174"/>
                    <a:pt x="13" y="1129"/>
                    <a:pt x="36" y="1089"/>
                  </a:cubicBezTo>
                  <a:lnTo>
                    <a:pt x="587" y="135"/>
                  </a:lnTo>
                  <a:cubicBezTo>
                    <a:pt x="610" y="96"/>
                    <a:pt x="643" y="61"/>
                    <a:pt x="685" y="37"/>
                  </a:cubicBezTo>
                  <a:cubicBezTo>
                    <a:pt x="724" y="14"/>
                    <a:pt x="767" y="2"/>
                    <a:pt x="810" y="1"/>
                  </a:cubicBezTo>
                  <a:lnTo>
                    <a:pt x="1916" y="1"/>
                  </a:lnTo>
                  <a:cubicBezTo>
                    <a:pt x="1963" y="0"/>
                    <a:pt x="2011" y="11"/>
                    <a:pt x="2055" y="37"/>
                  </a:cubicBezTo>
                  <a:cubicBezTo>
                    <a:pt x="2096" y="60"/>
                    <a:pt x="2129" y="93"/>
                    <a:pt x="2151" y="132"/>
                  </a:cubicBezTo>
                  <a:lnTo>
                    <a:pt x="2702" y="1086"/>
                  </a:lnTo>
                  <a:cubicBezTo>
                    <a:pt x="2726" y="1126"/>
                    <a:pt x="2740" y="1173"/>
                    <a:pt x="2740" y="1223"/>
                  </a:cubicBezTo>
                  <a:cubicBezTo>
                    <a:pt x="2740" y="1274"/>
                    <a:pt x="2726" y="1321"/>
                    <a:pt x="2701" y="1361"/>
                  </a:cubicBezTo>
                  <a:lnTo>
                    <a:pt x="2151" y="2315"/>
                  </a:lnTo>
                  <a:close/>
                </a:path>
              </a:pathLst>
            </a:custGeom>
            <a:solidFill>
              <a:schemeClr val="bg1"/>
            </a:solidFill>
            <a:ln w="9525" cap="flat">
              <a:noFill/>
              <a:prstDash val="solid"/>
              <a:miter lim="800000"/>
            </a:ln>
            <a:effectLst>
              <a:innerShdw blurRad="63500" dist="50800" dir="13500000">
                <a:prstClr val="black">
                  <a:alpha val="50000"/>
                </a:prstClr>
              </a:innerShdw>
            </a:effectLst>
          </p:spPr>
          <p:txBody>
            <a:bodyPr vert="horz" wrap="square" lIns="96416" tIns="48208" rIns="96416" bIns="48208"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1" name="KSO_Shape">
              <a:extLst>
                <a:ext uri="{FF2B5EF4-FFF2-40B4-BE49-F238E27FC236}">
                  <a16:creationId xmlns:a16="http://schemas.microsoft.com/office/drawing/2014/main" id="{F384005D-24AB-921D-A2E5-FB6C25592E5D}"/>
                </a:ext>
              </a:extLst>
            </p:cNvPr>
            <p:cNvSpPr/>
            <p:nvPr userDrawn="1"/>
          </p:nvSpPr>
          <p:spPr bwMode="auto">
            <a:xfrm>
              <a:off x="766259" y="3344213"/>
              <a:ext cx="617535" cy="468296"/>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rgbClr val="2F5EB0"/>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itchFamily="34" charset="-122"/>
                <a:ea typeface="微软雅黑" pitchFamily="34" charset="-122"/>
              </a:endParaRPr>
            </a:p>
          </p:txBody>
        </p:sp>
      </p:grpSp>
      <p:sp>
        <p:nvSpPr>
          <p:cNvPr id="7" name="Title 28">
            <a:extLst>
              <a:ext uri="{FF2B5EF4-FFF2-40B4-BE49-F238E27FC236}">
                <a16:creationId xmlns:a16="http://schemas.microsoft.com/office/drawing/2014/main" id="{1554380B-ABC7-DB8F-F168-37EF4D83C26A}"/>
              </a:ext>
            </a:extLst>
          </p:cNvPr>
          <p:cNvSpPr>
            <a:spLocks noGrp="1"/>
          </p:cNvSpPr>
          <p:nvPr>
            <p:ph type="title" hasCustomPrompt="1"/>
          </p:nvPr>
        </p:nvSpPr>
        <p:spPr bwMode="gray">
          <a:xfrm>
            <a:off x="1187022" y="1754827"/>
            <a:ext cx="1064230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4400" kern="1200" cap="none" spc="0" baseline="0">
                <a:solidFill>
                  <a:schemeClr val="tx1"/>
                </a:solidFill>
                <a:latin typeface="Arial" pitchFamily="34" charset="0"/>
                <a:ea typeface="+mn-ea"/>
                <a:cs typeface="Arial" pitchFamily="34" charset="0"/>
              </a:defRPr>
            </a:lvl1pPr>
          </a:lstStyle>
          <a:p>
            <a:r>
              <a:rPr lang="en-US"/>
              <a:t>Click To Edit Master Title</a:t>
            </a:r>
          </a:p>
        </p:txBody>
      </p:sp>
      <p:sp>
        <p:nvSpPr>
          <p:cNvPr id="8" name="Subtitle 2">
            <a:extLst>
              <a:ext uri="{FF2B5EF4-FFF2-40B4-BE49-F238E27FC236}">
                <a16:creationId xmlns:a16="http://schemas.microsoft.com/office/drawing/2014/main" id="{2722EBE0-EBBC-350E-465A-07CB00C3677C}"/>
              </a:ext>
            </a:extLst>
          </p:cNvPr>
          <p:cNvSpPr>
            <a:spLocks noGrp="1"/>
          </p:cNvSpPr>
          <p:nvPr>
            <p:ph type="subTitle" idx="1"/>
          </p:nvPr>
        </p:nvSpPr>
        <p:spPr>
          <a:xfrm>
            <a:off x="1187022" y="170672"/>
            <a:ext cx="10491834" cy="610332"/>
          </a:xfr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vert="horz" wrap="square" lIns="0" tIns="0" rIns="0" bIns="0" numCol="1" anchor="t" anchorCtr="0" compatLnSpc="1">
            <a:prstTxWarp prst="textNoShape">
              <a:avLst/>
            </a:prstTxWarp>
          </a:bodyPr>
          <a:lstStyle>
            <a:lvl1pPr marL="0" indent="0">
              <a:buNone/>
              <a:defRPr lang="en-US" sz="2800">
                <a:solidFill>
                  <a:srgbClr val="2F5EB0"/>
                </a:solidFill>
                <a:effectLst>
                  <a:outerShdw blurRad="38100" dist="25400" dir="2700000" algn="tl">
                    <a:srgbClr val="000000">
                      <a:alpha val="0"/>
                    </a:srgbClr>
                  </a:outerShdw>
                </a:effectLst>
                <a:sym typeface="Franklin Gothic Book" charset="0"/>
              </a:defRPr>
            </a:lvl1pPr>
          </a:lstStyle>
          <a:p>
            <a:pPr lvl="0" fontAlgn="base">
              <a:spcAft>
                <a:spcPct val="0"/>
              </a:spcAft>
            </a:pPr>
            <a:endParaRPr lang="en-US"/>
          </a:p>
        </p:txBody>
      </p:sp>
      <p:sp>
        <p:nvSpPr>
          <p:cNvPr id="44" name="矩形 55">
            <a:extLst>
              <a:ext uri="{FF2B5EF4-FFF2-40B4-BE49-F238E27FC236}">
                <a16:creationId xmlns:a16="http://schemas.microsoft.com/office/drawing/2014/main" id="{239F7F09-6533-7045-7815-DA67D3E547F3}"/>
              </a:ext>
            </a:extLst>
          </p:cNvPr>
          <p:cNvSpPr/>
          <p:nvPr userDrawn="1"/>
        </p:nvSpPr>
        <p:spPr>
          <a:xfrm>
            <a:off x="1" y="743"/>
            <a:ext cx="1038617" cy="61489"/>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nvGrpSpPr>
          <p:cNvPr id="45" name="组合 56">
            <a:extLst>
              <a:ext uri="{FF2B5EF4-FFF2-40B4-BE49-F238E27FC236}">
                <a16:creationId xmlns:a16="http://schemas.microsoft.com/office/drawing/2014/main" id="{98158323-9626-BE04-2E07-5B21FB168F33}"/>
              </a:ext>
            </a:extLst>
          </p:cNvPr>
          <p:cNvGrpSpPr/>
          <p:nvPr userDrawn="1"/>
        </p:nvGrpSpPr>
        <p:grpSpPr>
          <a:xfrm>
            <a:off x="203430" y="743"/>
            <a:ext cx="607409" cy="882240"/>
            <a:chOff x="841003" y="360040"/>
            <a:chExt cx="504056" cy="836712"/>
          </a:xfrm>
          <a:gradFill>
            <a:gsLst>
              <a:gs pos="0">
                <a:srgbClr val="0E1A40"/>
              </a:gs>
              <a:gs pos="100000">
                <a:srgbClr val="2F5EB0"/>
              </a:gs>
            </a:gsLst>
            <a:lin ang="13800000" scaled="0"/>
          </a:gradFill>
        </p:grpSpPr>
        <p:sp>
          <p:nvSpPr>
            <p:cNvPr id="46" name="矩形 57">
              <a:extLst>
                <a:ext uri="{FF2B5EF4-FFF2-40B4-BE49-F238E27FC236}">
                  <a16:creationId xmlns:a16="http://schemas.microsoft.com/office/drawing/2014/main" id="{7F34C17F-D534-DBBD-A6CC-DD1CDCEECD98}"/>
                </a:ext>
              </a:extLst>
            </p:cNvPr>
            <p:cNvSpPr/>
            <p:nvPr/>
          </p:nvSpPr>
          <p:spPr>
            <a:xfrm>
              <a:off x="841003" y="360040"/>
              <a:ext cx="504056" cy="54868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7" name="等腰三角形 58">
              <a:extLst>
                <a:ext uri="{FF2B5EF4-FFF2-40B4-BE49-F238E27FC236}">
                  <a16:creationId xmlns:a16="http://schemas.microsoft.com/office/drawing/2014/main" id="{2B2CA5F1-4BD6-1D9B-93D0-D2855FEDD144}"/>
                </a:ext>
              </a:extLst>
            </p:cNvPr>
            <p:cNvSpPr/>
            <p:nvPr/>
          </p:nvSpPr>
          <p:spPr>
            <a:xfrm rot="10800000">
              <a:off x="841003" y="908720"/>
              <a:ext cx="504056" cy="288032"/>
            </a:xfrm>
            <a:prstGeom prst="triangl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49" name="KSO_Shape">
            <a:extLst>
              <a:ext uri="{FF2B5EF4-FFF2-40B4-BE49-F238E27FC236}">
                <a16:creationId xmlns:a16="http://schemas.microsoft.com/office/drawing/2014/main" id="{92BEF265-33ED-111C-A0BF-F293B470570C}"/>
              </a:ext>
            </a:extLst>
          </p:cNvPr>
          <p:cNvSpPr/>
          <p:nvPr userDrawn="1"/>
        </p:nvSpPr>
        <p:spPr bwMode="auto">
          <a:xfrm>
            <a:off x="352751" y="269205"/>
            <a:ext cx="308767" cy="234148"/>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chemeClr val="bg1"/>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itchFamily="34" charset="-122"/>
              <a:ea typeface="微软雅黑" pitchFamily="34" charset="-122"/>
            </a:endParaRPr>
          </a:p>
        </p:txBody>
      </p:sp>
      <p:grpSp>
        <p:nvGrpSpPr>
          <p:cNvPr id="24" name="组合 55">
            <a:extLst>
              <a:ext uri="{FF2B5EF4-FFF2-40B4-BE49-F238E27FC236}">
                <a16:creationId xmlns:a16="http://schemas.microsoft.com/office/drawing/2014/main" id="{D2B1B16E-B980-F99B-981D-C57440225A55}"/>
              </a:ext>
            </a:extLst>
          </p:cNvPr>
          <p:cNvGrpSpPr/>
          <p:nvPr userDrawn="1"/>
        </p:nvGrpSpPr>
        <p:grpSpPr>
          <a:xfrm>
            <a:off x="325406" y="1683118"/>
            <a:ext cx="623510" cy="653096"/>
            <a:chOff x="234950" y="2943226"/>
            <a:chExt cx="1344613" cy="1320800"/>
          </a:xfrm>
          <a:solidFill>
            <a:srgbClr val="2EA7E0"/>
          </a:solidFill>
        </p:grpSpPr>
        <p:sp>
          <p:nvSpPr>
            <p:cNvPr id="25" name="Freeform 41">
              <a:extLst>
                <a:ext uri="{FF2B5EF4-FFF2-40B4-BE49-F238E27FC236}">
                  <a16:creationId xmlns:a16="http://schemas.microsoft.com/office/drawing/2014/main" id="{0115E6CD-54E3-FC69-9EE3-DD230FD776E8}"/>
                </a:ext>
              </a:extLst>
            </p:cNvPr>
            <p:cNvSpPr/>
            <p:nvPr/>
          </p:nvSpPr>
          <p:spPr bwMode="auto">
            <a:xfrm>
              <a:off x="479425" y="2943226"/>
              <a:ext cx="560388" cy="1320800"/>
            </a:xfrm>
            <a:custGeom>
              <a:gdLst>
                <a:gd name="T0" fmla="*/ 174 w 196"/>
                <a:gd name="T1" fmla="*/ 0 h 462"/>
                <a:gd name="T2" fmla="*/ 139 w 196"/>
                <a:gd name="T3" fmla="*/ 0 h 462"/>
                <a:gd name="T4" fmla="*/ 139 w 196"/>
                <a:gd name="T5" fmla="*/ 0 h 462"/>
                <a:gd name="T6" fmla="*/ 0 w 196"/>
                <a:gd name="T7" fmla="*/ 135 h 462"/>
                <a:gd name="T8" fmla="*/ 0 w 196"/>
                <a:gd name="T9" fmla="*/ 327 h 462"/>
                <a:gd name="T10" fmla="*/ 139 w 196"/>
                <a:gd name="T11" fmla="*/ 462 h 462"/>
                <a:gd name="T12" fmla="*/ 139 w 196"/>
                <a:gd name="T13" fmla="*/ 462 h 462"/>
                <a:gd name="T14" fmla="*/ 139 w 196"/>
                <a:gd name="T15" fmla="*/ 462 h 462"/>
                <a:gd name="T16" fmla="*/ 139 w 196"/>
                <a:gd name="T17" fmla="*/ 462 h 462"/>
                <a:gd name="T18" fmla="*/ 139 w 196"/>
                <a:gd name="T19" fmla="*/ 462 h 462"/>
                <a:gd name="T20" fmla="*/ 174 w 196"/>
                <a:gd name="T21" fmla="*/ 462 h 462"/>
                <a:gd name="T22" fmla="*/ 196 w 196"/>
                <a:gd name="T23" fmla="*/ 441 h 462"/>
                <a:gd name="T24" fmla="*/ 196 w 196"/>
                <a:gd name="T25" fmla="*/ 21 h 462"/>
                <a:gd name="T26" fmla="*/ 174 w 196"/>
                <a:gd name="T27" fmla="*/ 0 h 46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196" h="462">
                  <a:moveTo>
                    <a:pt x="174" y="0"/>
                  </a:moveTo>
                  <a:cubicBezTo>
                    <a:pt x="139" y="0"/>
                    <a:pt x="139" y="0"/>
                    <a:pt x="139" y="0"/>
                  </a:cubicBezTo>
                  <a:cubicBezTo>
                    <a:pt x="139" y="0"/>
                    <a:pt x="139" y="0"/>
                    <a:pt x="139" y="0"/>
                  </a:cubicBezTo>
                  <a:cubicBezTo>
                    <a:pt x="0" y="135"/>
                    <a:pt x="0" y="135"/>
                    <a:pt x="0" y="135"/>
                  </a:cubicBezTo>
                  <a:cubicBezTo>
                    <a:pt x="0" y="327"/>
                    <a:pt x="0" y="327"/>
                    <a:pt x="0" y="327"/>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74" y="462"/>
                    <a:pt x="174" y="462"/>
                    <a:pt x="174" y="462"/>
                  </a:cubicBezTo>
                  <a:cubicBezTo>
                    <a:pt x="186" y="462"/>
                    <a:pt x="196" y="452"/>
                    <a:pt x="196" y="441"/>
                  </a:cubicBezTo>
                  <a:cubicBezTo>
                    <a:pt x="196" y="21"/>
                    <a:pt x="196" y="21"/>
                    <a:pt x="196" y="21"/>
                  </a:cubicBezTo>
                  <a:cubicBezTo>
                    <a:pt x="196" y="9"/>
                    <a:pt x="186" y="0"/>
                    <a:pt x="174"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6" name="Freeform 42">
              <a:extLst>
                <a:ext uri="{FF2B5EF4-FFF2-40B4-BE49-F238E27FC236}">
                  <a16:creationId xmlns:a16="http://schemas.microsoft.com/office/drawing/2014/main" id="{06378349-B746-E696-DBE9-625BF3D09982}"/>
                </a:ext>
              </a:extLst>
            </p:cNvPr>
            <p:cNvSpPr/>
            <p:nvPr/>
          </p:nvSpPr>
          <p:spPr bwMode="auto">
            <a:xfrm>
              <a:off x="234950" y="3322638"/>
              <a:ext cx="204788" cy="557213"/>
            </a:xfrm>
            <a:custGeom>
              <a:gdLst>
                <a:gd name="T0" fmla="*/ 72 w 72"/>
                <a:gd name="T1" fmla="*/ 0 h 195"/>
                <a:gd name="T2" fmla="*/ 22 w 72"/>
                <a:gd name="T3" fmla="*/ 0 h 195"/>
                <a:gd name="T4" fmla="*/ 0 w 72"/>
                <a:gd name="T5" fmla="*/ 21 h 195"/>
                <a:gd name="T6" fmla="*/ 0 w 72"/>
                <a:gd name="T7" fmla="*/ 174 h 195"/>
                <a:gd name="T8" fmla="*/ 22 w 72"/>
                <a:gd name="T9" fmla="*/ 195 h 195"/>
                <a:gd name="T10" fmla="*/ 72 w 72"/>
                <a:gd name="T11" fmla="*/ 195 h 195"/>
                <a:gd name="T12" fmla="*/ 72 w 72"/>
                <a:gd name="T13" fmla="*/ 0 h 195"/>
              </a:gdLst>
              <a:cxnLst>
                <a:cxn ang="0">
                  <a:pos x="T0" y="T1"/>
                </a:cxn>
                <a:cxn ang="0">
                  <a:pos x="T2" y="T3"/>
                </a:cxn>
                <a:cxn ang="0">
                  <a:pos x="T4" y="T5"/>
                </a:cxn>
                <a:cxn ang="0">
                  <a:pos x="T6" y="T7"/>
                </a:cxn>
                <a:cxn ang="0">
                  <a:pos x="T8" y="T9"/>
                </a:cxn>
                <a:cxn ang="0">
                  <a:pos x="T10" y="T11"/>
                </a:cxn>
                <a:cxn ang="0">
                  <a:pos x="T12" y="T13"/>
                </a:cxn>
              </a:cxnLst>
              <a:rect l="0" t="0" r="r" b="b"/>
              <a:pathLst>
                <a:path w="72" h="195">
                  <a:moveTo>
                    <a:pt x="72" y="0"/>
                  </a:moveTo>
                  <a:cubicBezTo>
                    <a:pt x="22" y="0"/>
                    <a:pt x="22" y="0"/>
                    <a:pt x="22" y="0"/>
                  </a:cubicBezTo>
                  <a:cubicBezTo>
                    <a:pt x="10" y="0"/>
                    <a:pt x="0" y="10"/>
                    <a:pt x="0" y="21"/>
                  </a:cubicBezTo>
                  <a:cubicBezTo>
                    <a:pt x="0" y="174"/>
                    <a:pt x="0" y="174"/>
                    <a:pt x="0" y="174"/>
                  </a:cubicBezTo>
                  <a:cubicBezTo>
                    <a:pt x="0" y="186"/>
                    <a:pt x="10" y="195"/>
                    <a:pt x="22" y="195"/>
                  </a:cubicBezTo>
                  <a:cubicBezTo>
                    <a:pt x="72" y="195"/>
                    <a:pt x="72" y="195"/>
                    <a:pt x="72" y="195"/>
                  </a:cubicBezTo>
                  <a:lnTo>
                    <a:pt x="72"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7" name="Freeform 43">
              <a:extLst>
                <a:ext uri="{FF2B5EF4-FFF2-40B4-BE49-F238E27FC236}">
                  <a16:creationId xmlns:a16="http://schemas.microsoft.com/office/drawing/2014/main" id="{7274DB9B-4D98-839C-81B6-281A6C9A639F}"/>
                </a:ext>
              </a:extLst>
            </p:cNvPr>
            <p:cNvSpPr/>
            <p:nvPr/>
          </p:nvSpPr>
          <p:spPr bwMode="auto">
            <a:xfrm>
              <a:off x="1103313" y="3429001"/>
              <a:ext cx="168275" cy="346075"/>
            </a:xfrm>
            <a:custGeom>
              <a:gdLst>
                <a:gd name="T0" fmla="*/ 0 w 59"/>
                <a:gd name="T1" fmla="*/ 0 h 121"/>
                <a:gd name="T2" fmla="*/ 0 w 59"/>
                <a:gd name="T3" fmla="*/ 121 h 121"/>
                <a:gd name="T4" fmla="*/ 59 w 59"/>
                <a:gd name="T5" fmla="*/ 61 h 121"/>
                <a:gd name="T6" fmla="*/ 0 w 59"/>
                <a:gd name="T7" fmla="*/ 0 h 121"/>
              </a:gdLst>
              <a:cxnLst>
                <a:cxn ang="0">
                  <a:pos x="T0" y="T1"/>
                </a:cxn>
                <a:cxn ang="0">
                  <a:pos x="T2" y="T3"/>
                </a:cxn>
                <a:cxn ang="0">
                  <a:pos x="T4" y="T5"/>
                </a:cxn>
                <a:cxn ang="0">
                  <a:pos x="T6" y="T7"/>
                </a:cxn>
              </a:cxnLst>
              <a:rect l="0" t="0" r="r" b="b"/>
              <a:pathLst>
                <a:path w="59" h="120">
                  <a:moveTo>
                    <a:pt x="0" y="0"/>
                  </a:moveTo>
                  <a:cubicBezTo>
                    <a:pt x="0" y="121"/>
                    <a:pt x="0" y="121"/>
                    <a:pt x="0" y="121"/>
                  </a:cubicBezTo>
                  <a:cubicBezTo>
                    <a:pt x="33" y="120"/>
                    <a:pt x="59" y="94"/>
                    <a:pt x="59" y="61"/>
                  </a:cubicBezTo>
                  <a:cubicBezTo>
                    <a:pt x="59" y="28"/>
                    <a:pt x="33" y="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8" name="Freeform 44">
              <a:extLst>
                <a:ext uri="{FF2B5EF4-FFF2-40B4-BE49-F238E27FC236}">
                  <a16:creationId xmlns:a16="http://schemas.microsoft.com/office/drawing/2014/main" id="{87B6FD60-B2FA-8531-2C22-9BF8BD3D5996}"/>
                </a:ext>
              </a:extLst>
            </p:cNvPr>
            <p:cNvSpPr/>
            <p:nvPr/>
          </p:nvSpPr>
          <p:spPr bwMode="auto">
            <a:xfrm>
              <a:off x="1104900" y="3243263"/>
              <a:ext cx="298450" cy="719138"/>
            </a:xfrm>
            <a:custGeom>
              <a:gdLst>
                <a:gd name="T0" fmla="*/ 0 w 104"/>
                <a:gd name="T1" fmla="*/ 0 h 252"/>
                <a:gd name="T2" fmla="*/ 0 w 104"/>
                <a:gd name="T3" fmla="*/ 28 h 252"/>
                <a:gd name="T4" fmla="*/ 77 w 104"/>
                <a:gd name="T5" fmla="*/ 126 h 252"/>
                <a:gd name="T6" fmla="*/ 0 w 104"/>
                <a:gd name="T7" fmla="*/ 223 h 252"/>
                <a:gd name="T8" fmla="*/ 0 w 104"/>
                <a:gd name="T9" fmla="*/ 252 h 252"/>
                <a:gd name="T10" fmla="*/ 104 w 104"/>
                <a:gd name="T11" fmla="*/ 126 h 252"/>
                <a:gd name="T12" fmla="*/ 0 w 104"/>
                <a:gd name="T13" fmla="*/ 0 h 252"/>
              </a:gdLst>
              <a:cxnLst>
                <a:cxn ang="0">
                  <a:pos x="T0" y="T1"/>
                </a:cxn>
                <a:cxn ang="0">
                  <a:pos x="T2" y="T3"/>
                </a:cxn>
                <a:cxn ang="0">
                  <a:pos x="T4" y="T5"/>
                </a:cxn>
                <a:cxn ang="0">
                  <a:pos x="T6" y="T7"/>
                </a:cxn>
                <a:cxn ang="0">
                  <a:pos x="T8" y="T9"/>
                </a:cxn>
                <a:cxn ang="0">
                  <a:pos x="T10" y="T11"/>
                </a:cxn>
                <a:cxn ang="0">
                  <a:pos x="T12" y="T13"/>
                </a:cxn>
              </a:cxnLst>
              <a:rect l="0" t="0" r="r" b="b"/>
              <a:pathLst>
                <a:path w="104" h="251">
                  <a:moveTo>
                    <a:pt x="0" y="0"/>
                  </a:moveTo>
                  <a:cubicBezTo>
                    <a:pt x="0" y="28"/>
                    <a:pt x="0" y="28"/>
                    <a:pt x="0" y="28"/>
                  </a:cubicBezTo>
                  <a:cubicBezTo>
                    <a:pt x="44" y="39"/>
                    <a:pt x="77" y="78"/>
                    <a:pt x="77" y="126"/>
                  </a:cubicBezTo>
                  <a:cubicBezTo>
                    <a:pt x="77" y="173"/>
                    <a:pt x="44" y="213"/>
                    <a:pt x="0" y="223"/>
                  </a:cubicBezTo>
                  <a:cubicBezTo>
                    <a:pt x="0" y="252"/>
                    <a:pt x="0" y="252"/>
                    <a:pt x="0" y="252"/>
                  </a:cubicBezTo>
                  <a:cubicBezTo>
                    <a:pt x="59" y="240"/>
                    <a:pt x="104" y="188"/>
                    <a:pt x="104" y="126"/>
                  </a:cubicBezTo>
                  <a:cubicBezTo>
                    <a:pt x="104" y="63"/>
                    <a:pt x="59" y="1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9" name="Freeform 45">
              <a:extLst>
                <a:ext uri="{FF2B5EF4-FFF2-40B4-BE49-F238E27FC236}">
                  <a16:creationId xmlns:a16="http://schemas.microsoft.com/office/drawing/2014/main" id="{CEB8096A-0751-82E0-036D-178343F14E69}"/>
                </a:ext>
              </a:extLst>
            </p:cNvPr>
            <p:cNvSpPr/>
            <p:nvPr/>
          </p:nvSpPr>
          <p:spPr bwMode="auto">
            <a:xfrm>
              <a:off x="1104900" y="3090863"/>
              <a:ext cx="474663" cy="1020763"/>
            </a:xfrm>
            <a:custGeom>
              <a:gdLst>
                <a:gd name="T0" fmla="*/ 0 w 166"/>
                <a:gd name="T1" fmla="*/ 0 h 357"/>
                <a:gd name="T2" fmla="*/ 0 w 166"/>
                <a:gd name="T3" fmla="*/ 32 h 357"/>
                <a:gd name="T4" fmla="*/ 92 w 166"/>
                <a:gd name="T5" fmla="*/ 74 h 357"/>
                <a:gd name="T6" fmla="*/ 135 w 166"/>
                <a:gd name="T7" fmla="*/ 179 h 357"/>
                <a:gd name="T8" fmla="*/ 92 w 166"/>
                <a:gd name="T9" fmla="*/ 283 h 357"/>
                <a:gd name="T10" fmla="*/ 0 w 166"/>
                <a:gd name="T11" fmla="*/ 326 h 357"/>
                <a:gd name="T12" fmla="*/ 0 w 166"/>
                <a:gd name="T13" fmla="*/ 357 h 357"/>
                <a:gd name="T14" fmla="*/ 166 w 166"/>
                <a:gd name="T15" fmla="*/ 179 h 357"/>
                <a:gd name="T16" fmla="*/ 0 w 166"/>
                <a:gd name="T17" fmla="*/ 0 h 35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66" h="357">
                  <a:moveTo>
                    <a:pt x="0" y="0"/>
                  </a:moveTo>
                  <a:cubicBezTo>
                    <a:pt x="0" y="32"/>
                    <a:pt x="0" y="32"/>
                    <a:pt x="0" y="32"/>
                  </a:cubicBezTo>
                  <a:cubicBezTo>
                    <a:pt x="36" y="35"/>
                    <a:pt x="68" y="50"/>
                    <a:pt x="92" y="74"/>
                  </a:cubicBezTo>
                  <a:cubicBezTo>
                    <a:pt x="119" y="101"/>
                    <a:pt x="135" y="138"/>
                    <a:pt x="135" y="179"/>
                  </a:cubicBezTo>
                  <a:cubicBezTo>
                    <a:pt x="135" y="220"/>
                    <a:pt x="119" y="256"/>
                    <a:pt x="92" y="283"/>
                  </a:cubicBezTo>
                  <a:cubicBezTo>
                    <a:pt x="68" y="307"/>
                    <a:pt x="36" y="323"/>
                    <a:pt x="0" y="326"/>
                  </a:cubicBezTo>
                  <a:cubicBezTo>
                    <a:pt x="0" y="357"/>
                    <a:pt x="0" y="357"/>
                    <a:pt x="0" y="357"/>
                  </a:cubicBezTo>
                  <a:cubicBezTo>
                    <a:pt x="93" y="351"/>
                    <a:pt x="166" y="273"/>
                    <a:pt x="166" y="179"/>
                  </a:cubicBezTo>
                  <a:cubicBezTo>
                    <a:pt x="166" y="84"/>
                    <a:pt x="93" y="7"/>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grpSp>
    </p:spTree>
    <p:extLst>
      <p:ext uri="{BB962C8B-B14F-4D97-AF65-F5344CB8AC3E}">
        <p14:creationId xmlns:p14="http://schemas.microsoft.com/office/powerpoint/2010/main" val="1447783922"/>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userDrawn="1">
  <p:cSld name="Title and Content">
    <p:spTree>
      <p:nvGrpSpPr>
        <p:cNvPr id="1" name=""/>
        <p:cNvGrpSpPr/>
        <p:nvPr/>
      </p:nvGrpSpPr>
      <p:grpSpPr>
        <a:xfrm>
          <a:off x="0" y="0"/>
          <a:ext cx="0" cy="0"/>
        </a:xfrm>
      </p:grpSpPr>
      <p:sp>
        <p:nvSpPr>
          <p:cNvPr id="2" name="Freeform 5">
            <a:extLst>
              <a:ext uri="{FF2B5EF4-FFF2-40B4-BE49-F238E27FC236}">
                <a16:creationId xmlns:a16="http://schemas.microsoft.com/office/drawing/2014/main" id="{B6C11664-0CFF-5546-40C9-2921C087C15F}"/>
              </a:ext>
            </a:extLst>
          </p:cNvPr>
          <p:cNvSpPr/>
          <p:nvPr userDrawn="1"/>
        </p:nvSpPr>
        <p:spPr bwMode="auto">
          <a:xfrm>
            <a:off x="0" y="2339975"/>
            <a:ext cx="6589713" cy="2160588"/>
          </a:xfrm>
          <a:custGeom>
            <a:gdLst>
              <a:gd name="T0" fmla="*/ 0 w 4151"/>
              <a:gd name="T1" fmla="*/ 1361 h 1361"/>
              <a:gd name="T2" fmla="*/ 4151 w 4151"/>
              <a:gd name="T3" fmla="*/ 1361 h 1361"/>
              <a:gd name="T4" fmla="*/ 4151 w 4151"/>
              <a:gd name="T5" fmla="*/ 294 h 1361"/>
              <a:gd name="T6" fmla="*/ 1945 w 4151"/>
              <a:gd name="T7" fmla="*/ 0 h 1361"/>
              <a:gd name="T8" fmla="*/ 0 w 4151"/>
              <a:gd name="T9" fmla="*/ 1361 h 1361"/>
            </a:gdLst>
            <a:cxnLst>
              <a:cxn ang="0">
                <a:pos x="T0" y="T1"/>
              </a:cxn>
              <a:cxn ang="0">
                <a:pos x="T2" y="T3"/>
              </a:cxn>
              <a:cxn ang="0">
                <a:pos x="T4" y="T5"/>
              </a:cxn>
              <a:cxn ang="0">
                <a:pos x="T6" y="T7"/>
              </a:cxn>
              <a:cxn ang="0">
                <a:pos x="T8" y="T9"/>
              </a:cxn>
            </a:cxnLst>
            <a:rect l="0" t="0" r="r" b="b"/>
            <a:pathLst>
              <a:path w="4151" h="1361">
                <a:moveTo>
                  <a:pt x="0" y="1361"/>
                </a:moveTo>
                <a:lnTo>
                  <a:pt x="4151" y="1361"/>
                </a:lnTo>
                <a:lnTo>
                  <a:pt x="4151" y="294"/>
                </a:lnTo>
                <a:lnTo>
                  <a:pt x="1945" y="0"/>
                </a:lnTo>
                <a:lnTo>
                  <a:pt x="0" y="1361"/>
                </a:lnTo>
                <a:close/>
              </a:path>
            </a:pathLst>
          </a:custGeom>
          <a:solidFill>
            <a:srgbClr val="2EA7E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 name="Freeform 6">
            <a:extLst>
              <a:ext uri="{FF2B5EF4-FFF2-40B4-BE49-F238E27FC236}">
                <a16:creationId xmlns:a16="http://schemas.microsoft.com/office/drawing/2014/main" id="{854AA390-6B4F-F4FF-236D-66FB03DF6C91}"/>
              </a:ext>
            </a:extLst>
          </p:cNvPr>
          <p:cNvSpPr/>
          <p:nvPr userDrawn="1"/>
        </p:nvSpPr>
        <p:spPr bwMode="auto">
          <a:xfrm>
            <a:off x="0" y="-12700"/>
            <a:ext cx="3087688" cy="4513263"/>
          </a:xfrm>
          <a:custGeom>
            <a:gdLst>
              <a:gd name="T0" fmla="*/ 1945 w 1945"/>
              <a:gd name="T1" fmla="*/ 1482 h 2843"/>
              <a:gd name="T2" fmla="*/ 0 w 1945"/>
              <a:gd name="T3" fmla="*/ 0 h 2843"/>
              <a:gd name="T4" fmla="*/ 0 w 1945"/>
              <a:gd name="T5" fmla="*/ 2843 h 2843"/>
              <a:gd name="T6" fmla="*/ 1945 w 1945"/>
              <a:gd name="T7" fmla="*/ 1482 h 2843"/>
            </a:gdLst>
            <a:cxnLst>
              <a:cxn ang="0">
                <a:pos x="T0" y="T1"/>
              </a:cxn>
              <a:cxn ang="0">
                <a:pos x="T2" y="T3"/>
              </a:cxn>
              <a:cxn ang="0">
                <a:pos x="T4" y="T5"/>
              </a:cxn>
              <a:cxn ang="0">
                <a:pos x="T6" y="T7"/>
              </a:cxn>
            </a:cxnLst>
            <a:rect l="0" t="0" r="r" b="b"/>
            <a:pathLst>
              <a:path w="1945" h="2843">
                <a:moveTo>
                  <a:pt x="1945" y="1482"/>
                </a:moveTo>
                <a:lnTo>
                  <a:pt x="0" y="0"/>
                </a:lnTo>
                <a:lnTo>
                  <a:pt x="0" y="2843"/>
                </a:lnTo>
                <a:lnTo>
                  <a:pt x="1945" y="1482"/>
                </a:lnTo>
                <a:close/>
              </a:path>
            </a:pathLst>
          </a:cu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 name="Freeform 7">
            <a:extLst>
              <a:ext uri="{FF2B5EF4-FFF2-40B4-BE49-F238E27FC236}">
                <a16:creationId xmlns:a16="http://schemas.microsoft.com/office/drawing/2014/main" id="{DB850C00-23F1-085A-F39A-D4FE51CF9B09}"/>
              </a:ext>
            </a:extLst>
          </p:cNvPr>
          <p:cNvSpPr/>
          <p:nvPr userDrawn="1"/>
        </p:nvSpPr>
        <p:spPr bwMode="auto">
          <a:xfrm>
            <a:off x="0" y="4500563"/>
            <a:ext cx="2390775" cy="1408113"/>
          </a:xfrm>
          <a:custGeom>
            <a:gdLst>
              <a:gd name="T0" fmla="*/ 0 w 1506"/>
              <a:gd name="T1" fmla="*/ 887 h 887"/>
              <a:gd name="T2" fmla="*/ 1506 w 1506"/>
              <a:gd name="T3" fmla="*/ 0 h 887"/>
              <a:gd name="T4" fmla="*/ 0 w 1506"/>
              <a:gd name="T5" fmla="*/ 0 h 887"/>
              <a:gd name="T6" fmla="*/ 0 w 1506"/>
              <a:gd name="T7" fmla="*/ 887 h 887"/>
            </a:gdLst>
            <a:cxnLst>
              <a:cxn ang="0">
                <a:pos x="T0" y="T1"/>
              </a:cxn>
              <a:cxn ang="0">
                <a:pos x="T2" y="T3"/>
              </a:cxn>
              <a:cxn ang="0">
                <a:pos x="T4" y="T5"/>
              </a:cxn>
              <a:cxn ang="0">
                <a:pos x="T6" y="T7"/>
              </a:cxn>
            </a:cxnLst>
            <a:rect l="0" t="0" r="r" b="b"/>
            <a:pathLst>
              <a:path w="1506" h="885">
                <a:moveTo>
                  <a:pt x="0" y="887"/>
                </a:moveTo>
                <a:lnTo>
                  <a:pt x="1506" y="0"/>
                </a:lnTo>
                <a:lnTo>
                  <a:pt x="0" y="0"/>
                </a:lnTo>
                <a:lnTo>
                  <a:pt x="0" y="887"/>
                </a:lnTo>
                <a:close/>
              </a:path>
            </a:pathLst>
          </a:custGeom>
          <a:solidFill>
            <a:srgbClr val="0073AB"/>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 name="Freeform 8">
            <a:extLst>
              <a:ext uri="{FF2B5EF4-FFF2-40B4-BE49-F238E27FC236}">
                <a16:creationId xmlns:a16="http://schemas.microsoft.com/office/drawing/2014/main" id="{32616E07-5B5E-6BF9-2BF7-DCF22FDABDFD}"/>
              </a:ext>
            </a:extLst>
          </p:cNvPr>
          <p:cNvSpPr/>
          <p:nvPr userDrawn="1"/>
        </p:nvSpPr>
        <p:spPr bwMode="auto">
          <a:xfrm>
            <a:off x="2390775" y="4500563"/>
            <a:ext cx="4198938" cy="696913"/>
          </a:xfrm>
          <a:custGeom>
            <a:gdLst>
              <a:gd name="T0" fmla="*/ 2645 w 2645"/>
              <a:gd name="T1" fmla="*/ 0 h 439"/>
              <a:gd name="T2" fmla="*/ 2108 w 2645"/>
              <a:gd name="T3" fmla="*/ 439 h 439"/>
              <a:gd name="T4" fmla="*/ 0 w 2645"/>
              <a:gd name="T5" fmla="*/ 0 h 439"/>
              <a:gd name="T6" fmla="*/ 2645 w 2645"/>
              <a:gd name="T7" fmla="*/ 0 h 439"/>
            </a:gdLst>
            <a:cxnLst>
              <a:cxn ang="0">
                <a:pos x="T0" y="T1"/>
              </a:cxn>
              <a:cxn ang="0">
                <a:pos x="T2" y="T3"/>
              </a:cxn>
              <a:cxn ang="0">
                <a:pos x="T4" y="T5"/>
              </a:cxn>
              <a:cxn ang="0">
                <a:pos x="T6" y="T7"/>
              </a:cxn>
            </a:cxnLst>
            <a:rect l="0" t="0" r="r" b="b"/>
            <a:pathLst>
              <a:path w="2645" h="439">
                <a:moveTo>
                  <a:pt x="2645" y="0"/>
                </a:moveTo>
                <a:lnTo>
                  <a:pt x="2108" y="439"/>
                </a:lnTo>
                <a:lnTo>
                  <a:pt x="0" y="0"/>
                </a:lnTo>
                <a:lnTo>
                  <a:pt x="2645" y="0"/>
                </a:lnTo>
                <a:close/>
              </a:path>
            </a:pathLst>
          </a:custGeom>
          <a:solidFill>
            <a:srgbClr val="82C1E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0" name="文本框 81">
            <a:extLst>
              <a:ext uri="{FF2B5EF4-FFF2-40B4-BE49-F238E27FC236}">
                <a16:creationId xmlns:a16="http://schemas.microsoft.com/office/drawing/2014/main" id="{835FF1E3-60F6-E0A2-E73F-C05A0E41E44D}"/>
              </a:ext>
            </a:extLst>
          </p:cNvPr>
          <p:cNvSpPr txBox="1"/>
          <p:nvPr userDrawn="1"/>
        </p:nvSpPr>
        <p:spPr>
          <a:xfrm>
            <a:off x="2228760" y="3051897"/>
            <a:ext cx="3877985" cy="1200329"/>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7200" b="1">
                <a:solidFill>
                  <a:schemeClr val="bg1"/>
                </a:solidFill>
                <a:latin typeface="微软雅黑" pitchFamily="34" charset="-122"/>
                <a:ea typeface="微软雅黑" pitchFamily="34" charset="-122"/>
              </a:rPr>
              <a:t>感谢聆听</a:t>
            </a:r>
          </a:p>
        </p:txBody>
      </p:sp>
    </p:spTree>
    <p:extLst>
      <p:ext uri="{BB962C8B-B14F-4D97-AF65-F5344CB8AC3E}">
        <p14:creationId xmlns:p14="http://schemas.microsoft.com/office/powerpoint/2010/main" val="359964398"/>
      </p:ext>
    </p:extLst>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76038" y="291149"/>
            <a:ext cx="10779798"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4" name="Text Placeholder 2">
            <a:extLst>
              <a:ext uri="{FF2B5EF4-FFF2-40B4-BE49-F238E27FC236}">
                <a16:creationId xmlns:a16="http://schemas.microsoft.com/office/drawing/2014/main" id="{EF9F5C87-60B1-054C-F116-D088366FF19C}"/>
              </a:ext>
            </a:extLst>
          </p:cNvPr>
          <p:cNvSpPr>
            <a:spLocks noGrp="1"/>
          </p:cNvSpPr>
          <p:nvPr>
            <p:ph type="body" idx="1"/>
          </p:nvPr>
        </p:nvSpPr>
        <p:spPr>
          <a:xfrm>
            <a:off x="4556760" y="1096513"/>
            <a:ext cx="6763281"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6" name="Content Placeholder 3">
            <a:extLst>
              <a:ext uri="{FF2B5EF4-FFF2-40B4-BE49-F238E27FC236}">
                <a16:creationId xmlns:a16="http://schemas.microsoft.com/office/drawing/2014/main" id="{80E73495-DD5B-49C0-47F6-25011507935B}"/>
              </a:ext>
            </a:extLst>
          </p:cNvPr>
          <p:cNvSpPr>
            <a:spLocks noGrp="1"/>
          </p:cNvSpPr>
          <p:nvPr>
            <p:ph sz="half" idx="2"/>
          </p:nvPr>
        </p:nvSpPr>
        <p:spPr>
          <a:xfrm>
            <a:off x="4556761" y="1743386"/>
            <a:ext cx="6763280"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4" name="Text Placeholder 2">
            <a:extLst>
              <a:ext uri="{FF2B5EF4-FFF2-40B4-BE49-F238E27FC236}">
                <a16:creationId xmlns:a16="http://schemas.microsoft.com/office/drawing/2014/main" id="{9DC5167D-090F-6F1C-81F3-D1CC33E4EECE}"/>
              </a:ext>
            </a:extLst>
          </p:cNvPr>
          <p:cNvSpPr>
            <a:spLocks noGrp="1"/>
          </p:cNvSpPr>
          <p:nvPr>
            <p:ph type="body" idx="3"/>
          </p:nvPr>
        </p:nvSpPr>
        <p:spPr>
          <a:xfrm>
            <a:off x="4556760" y="3819674"/>
            <a:ext cx="6763281"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25" name="Content Placeholder 3">
            <a:extLst>
              <a:ext uri="{FF2B5EF4-FFF2-40B4-BE49-F238E27FC236}">
                <a16:creationId xmlns:a16="http://schemas.microsoft.com/office/drawing/2014/main" id="{FDE21F4E-CCD8-35F7-9679-D4DD9E632D91}"/>
              </a:ext>
            </a:extLst>
          </p:cNvPr>
          <p:cNvSpPr>
            <a:spLocks noGrp="1"/>
          </p:cNvSpPr>
          <p:nvPr>
            <p:ph sz="half" idx="4"/>
          </p:nvPr>
        </p:nvSpPr>
        <p:spPr>
          <a:xfrm>
            <a:off x="4556760" y="4466547"/>
            <a:ext cx="6763279"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2" name="组合 43">
            <a:extLst>
              <a:ext uri="{FF2B5EF4-FFF2-40B4-BE49-F238E27FC236}">
                <a16:creationId xmlns:a16="http://schemas.microsoft.com/office/drawing/2014/main" id="{ECB38A02-1DDE-6888-F8E9-91EA25394B14}"/>
              </a:ext>
            </a:extLst>
          </p:cNvPr>
          <p:cNvGrpSpPr/>
          <p:nvPr userDrawn="1"/>
        </p:nvGrpSpPr>
        <p:grpSpPr>
          <a:xfrm>
            <a:off x="660399" y="2199674"/>
            <a:ext cx="3240000" cy="3240000"/>
            <a:chOff x="4299766" y="5946187"/>
            <a:chExt cx="305647" cy="305644"/>
          </a:xfrm>
        </p:grpSpPr>
        <p:grpSp>
          <p:nvGrpSpPr>
            <p:cNvPr id="22" name="组合 44">
              <a:extLst>
                <a:ext uri="{FF2B5EF4-FFF2-40B4-BE49-F238E27FC236}">
                  <a16:creationId xmlns:a16="http://schemas.microsoft.com/office/drawing/2014/main" id="{1F9C90C8-1B18-808D-C2C4-BFFB53D3501D}"/>
                </a:ext>
              </a:extLst>
            </p:cNvPr>
            <p:cNvGrpSpPr/>
            <p:nvPr/>
          </p:nvGrpSpPr>
          <p:grpSpPr>
            <a:xfrm>
              <a:off x="4299766" y="5946187"/>
              <a:ext cx="305647" cy="305644"/>
              <a:chOff x="1517330" y="1125257"/>
              <a:chExt cx="2204282" cy="2204282"/>
            </a:xfrm>
          </p:grpSpPr>
          <p:sp>
            <p:nvSpPr>
              <p:cNvPr id="60" name="椭圆 46">
                <a:extLst>
                  <a:ext uri="{FF2B5EF4-FFF2-40B4-BE49-F238E27FC236}">
                    <a16:creationId xmlns:a16="http://schemas.microsoft.com/office/drawing/2014/main" id="{7A1A0806-13F3-270C-B0EA-852A7360F8B0}"/>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71" name="椭圆 47">
                <a:extLst>
                  <a:ext uri="{FF2B5EF4-FFF2-40B4-BE49-F238E27FC236}">
                    <a16:creationId xmlns:a16="http://schemas.microsoft.com/office/drawing/2014/main" id="{140023CA-CB23-0D2C-24E2-A6DBE3CF5790}"/>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23" name="Freeform 45">
              <a:extLst>
                <a:ext uri="{FF2B5EF4-FFF2-40B4-BE49-F238E27FC236}">
                  <a16:creationId xmlns:a16="http://schemas.microsoft.com/office/drawing/2014/main" id="{5A8CDFE4-9F20-1339-B713-BCCD950D9984}"/>
                </a:ext>
              </a:extLst>
            </p:cNvPr>
            <p:cNvSpPr>
              <a:spLocks noEditPoints="1"/>
            </p:cNvSpPr>
            <p:nvPr/>
          </p:nvSpPr>
          <p:spPr bwMode="auto">
            <a:xfrm>
              <a:off x="4381353" y="6022165"/>
              <a:ext cx="142472" cy="146367"/>
            </a:xfrm>
            <a:custGeom>
              <a:gdLst>
                <a:gd name="T0" fmla="*/ 40 w 46"/>
                <a:gd name="T1" fmla="*/ 28 h 51"/>
                <a:gd name="T2" fmla="*/ 35 w 46"/>
                <a:gd name="T3" fmla="*/ 41 h 51"/>
                <a:gd name="T4" fmla="*/ 34 w 46"/>
                <a:gd name="T5" fmla="*/ 34 h 51"/>
                <a:gd name="T6" fmla="*/ 29 w 46"/>
                <a:gd name="T7" fmla="*/ 30 h 51"/>
                <a:gd name="T8" fmla="*/ 29 w 46"/>
                <a:gd name="T9" fmla="*/ 30 h 51"/>
                <a:gd name="T10" fmla="*/ 27 w 46"/>
                <a:gd name="T11" fmla="*/ 30 h 51"/>
                <a:gd name="T12" fmla="*/ 25 w 46"/>
                <a:gd name="T13" fmla="*/ 35 h 51"/>
                <a:gd name="T14" fmla="*/ 24 w 46"/>
                <a:gd name="T15" fmla="*/ 38 h 51"/>
                <a:gd name="T16" fmla="*/ 24 w 46"/>
                <a:gd name="T17" fmla="*/ 32 h 51"/>
                <a:gd name="T18" fmla="*/ 24 w 46"/>
                <a:gd name="T19" fmla="*/ 31 h 51"/>
                <a:gd name="T20" fmla="*/ 23 w 46"/>
                <a:gd name="T21" fmla="*/ 30 h 51"/>
                <a:gd name="T22" fmla="*/ 22 w 46"/>
                <a:gd name="T23" fmla="*/ 31 h 51"/>
                <a:gd name="T24" fmla="*/ 22 w 46"/>
                <a:gd name="T25" fmla="*/ 32 h 51"/>
                <a:gd name="T26" fmla="*/ 21 w 46"/>
                <a:gd name="T27" fmla="*/ 38 h 51"/>
                <a:gd name="T28" fmla="*/ 20 w 46"/>
                <a:gd name="T29" fmla="*/ 35 h 51"/>
                <a:gd name="T30" fmla="*/ 19 w 46"/>
                <a:gd name="T31" fmla="*/ 30 h 51"/>
                <a:gd name="T32" fmla="*/ 15 w 46"/>
                <a:gd name="T33" fmla="*/ 30 h 51"/>
                <a:gd name="T34" fmla="*/ 15 w 46"/>
                <a:gd name="T35" fmla="*/ 30 h 51"/>
                <a:gd name="T36" fmla="*/ 11 w 46"/>
                <a:gd name="T37" fmla="*/ 34 h 51"/>
                <a:gd name="T38" fmla="*/ 10 w 46"/>
                <a:gd name="T39" fmla="*/ 41 h 51"/>
                <a:gd name="T40" fmla="*/ 5 w 46"/>
                <a:gd name="T41" fmla="*/ 28 h 51"/>
                <a:gd name="T42" fmla="*/ 23 w 46"/>
                <a:gd name="T43" fmla="*/ 11 h 51"/>
                <a:gd name="T44" fmla="*/ 23 w 46"/>
                <a:gd name="T45" fmla="*/ 14 h 51"/>
                <a:gd name="T46" fmla="*/ 25 w 46"/>
                <a:gd name="T47" fmla="*/ 15 h 51"/>
                <a:gd name="T48" fmla="*/ 28 w 46"/>
                <a:gd name="T49" fmla="*/ 13 h 51"/>
                <a:gd name="T50" fmla="*/ 32 w 46"/>
                <a:gd name="T51" fmla="*/ 11 h 51"/>
                <a:gd name="T52" fmla="*/ 34 w 46"/>
                <a:gd name="T53" fmla="*/ 9 h 51"/>
                <a:gd name="T54" fmla="*/ 34 w 46"/>
                <a:gd name="T55" fmla="*/ 7 h 51"/>
                <a:gd name="T56" fmla="*/ 32 w 46"/>
                <a:gd name="T57" fmla="*/ 5 h 51"/>
                <a:gd name="T58" fmla="*/ 28 w 46"/>
                <a:gd name="T59" fmla="*/ 3 h 51"/>
                <a:gd name="T60" fmla="*/ 25 w 46"/>
                <a:gd name="T61" fmla="*/ 1 h 51"/>
                <a:gd name="T62" fmla="*/ 23 w 46"/>
                <a:gd name="T63" fmla="*/ 2 h 51"/>
                <a:gd name="T64" fmla="*/ 23 w 46"/>
                <a:gd name="T65" fmla="*/ 5 h 51"/>
                <a:gd name="T66" fmla="*/ 0 w 46"/>
                <a:gd name="T67" fmla="*/ 28 h 51"/>
                <a:gd name="T68" fmla="*/ 23 w 46"/>
                <a:gd name="T69" fmla="*/ 51 h 51"/>
                <a:gd name="T70" fmla="*/ 46 w 46"/>
                <a:gd name="T71" fmla="*/ 28 h 51"/>
                <a:gd name="T72" fmla="*/ 40 w 46"/>
                <a:gd name="T73" fmla="*/ 28 h 51"/>
                <a:gd name="T74" fmla="*/ 23 w 46"/>
                <a:gd name="T75" fmla="*/ 19 h 51"/>
                <a:gd name="T76" fmla="*/ 28 w 46"/>
                <a:gd name="T77" fmla="*/ 24 h 51"/>
                <a:gd name="T78" fmla="*/ 23 w 46"/>
                <a:gd name="T79" fmla="*/ 29 h 51"/>
                <a:gd name="T80" fmla="*/ 17 w 46"/>
                <a:gd name="T81" fmla="*/ 24 h 51"/>
                <a:gd name="T82" fmla="*/ 23 w 46"/>
                <a:gd name="T83" fmla="*/ 19 h 51"/>
                <a:gd name="T84" fmla="*/ 30 w 46"/>
                <a:gd name="T85" fmla="*/ 37 h 51"/>
                <a:gd name="T86" fmla="*/ 30 w 46"/>
                <a:gd name="T87" fmla="*/ 37 h 51"/>
                <a:gd name="T88" fmla="*/ 30 w 46"/>
                <a:gd name="T89" fmla="*/ 37 h 51"/>
                <a:gd name="T90" fmla="*/ 30 w 46"/>
                <a:gd name="T91" fmla="*/ 44 h 51"/>
                <a:gd name="T92" fmla="*/ 30 w 46"/>
                <a:gd name="T93" fmla="*/ 44 h 51"/>
                <a:gd name="T94" fmla="*/ 29 w 46"/>
                <a:gd name="T95" fmla="*/ 37 h 51"/>
                <a:gd name="T96" fmla="*/ 30 w 46"/>
                <a:gd name="T97" fmla="*/ 37 h 51"/>
                <a:gd name="T98" fmla="*/ 15 w 46"/>
                <a:gd name="T99" fmla="*/ 37 h 51"/>
                <a:gd name="T100" fmla="*/ 15 w 46"/>
                <a:gd name="T101" fmla="*/ 37 h 51"/>
                <a:gd name="T102" fmla="*/ 15 w 46"/>
                <a:gd name="T103" fmla="*/ 44 h 51"/>
                <a:gd name="T104" fmla="*/ 14 w 46"/>
                <a:gd name="T105" fmla="*/ 44 h 51"/>
                <a:gd name="T106" fmla="*/ 14 w 46"/>
                <a:gd name="T107" fmla="*/ 37 h 51"/>
                <a:gd name="T108" fmla="*/ 15 w 46"/>
                <a:gd name="T109" fmla="*/ 37 h 5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46" h="51">
                  <a:moveTo>
                    <a:pt x="40" y="28"/>
                  </a:moveTo>
                  <a:cubicBezTo>
                    <a:pt x="40" y="33"/>
                    <a:pt x="38" y="38"/>
                    <a:pt x="35" y="41"/>
                  </a:cubicBezTo>
                  <a:cubicBezTo>
                    <a:pt x="34" y="38"/>
                    <a:pt x="34" y="35"/>
                    <a:pt x="34" y="34"/>
                  </a:cubicBezTo>
                  <a:cubicBezTo>
                    <a:pt x="33" y="31"/>
                    <a:pt x="30" y="30"/>
                    <a:pt x="29" y="30"/>
                  </a:cubicBezTo>
                  <a:cubicBezTo>
                    <a:pt x="29" y="30"/>
                    <a:pt x="29" y="30"/>
                    <a:pt x="29" y="30"/>
                  </a:cubicBezTo>
                  <a:cubicBezTo>
                    <a:pt x="27" y="30"/>
                    <a:pt x="27" y="30"/>
                    <a:pt x="27" y="30"/>
                  </a:cubicBezTo>
                  <a:cubicBezTo>
                    <a:pt x="25" y="35"/>
                    <a:pt x="25" y="35"/>
                    <a:pt x="25" y="35"/>
                  </a:cubicBezTo>
                  <a:cubicBezTo>
                    <a:pt x="24" y="38"/>
                    <a:pt x="24" y="38"/>
                    <a:pt x="24" y="38"/>
                  </a:cubicBezTo>
                  <a:cubicBezTo>
                    <a:pt x="24" y="32"/>
                    <a:pt x="24" y="32"/>
                    <a:pt x="24" y="32"/>
                  </a:cubicBezTo>
                  <a:cubicBezTo>
                    <a:pt x="24" y="32"/>
                    <a:pt x="24" y="31"/>
                    <a:pt x="24" y="31"/>
                  </a:cubicBezTo>
                  <a:cubicBezTo>
                    <a:pt x="24" y="31"/>
                    <a:pt x="23" y="30"/>
                    <a:pt x="23" y="30"/>
                  </a:cubicBezTo>
                  <a:cubicBezTo>
                    <a:pt x="22" y="30"/>
                    <a:pt x="22" y="31"/>
                    <a:pt x="22" y="31"/>
                  </a:cubicBezTo>
                  <a:cubicBezTo>
                    <a:pt x="22" y="31"/>
                    <a:pt x="22" y="32"/>
                    <a:pt x="22" y="32"/>
                  </a:cubicBezTo>
                  <a:cubicBezTo>
                    <a:pt x="21" y="38"/>
                    <a:pt x="21" y="38"/>
                    <a:pt x="21" y="38"/>
                  </a:cubicBezTo>
                  <a:cubicBezTo>
                    <a:pt x="20" y="35"/>
                    <a:pt x="20" y="35"/>
                    <a:pt x="20" y="35"/>
                  </a:cubicBezTo>
                  <a:cubicBezTo>
                    <a:pt x="19" y="30"/>
                    <a:pt x="19" y="30"/>
                    <a:pt x="19" y="30"/>
                  </a:cubicBezTo>
                  <a:cubicBezTo>
                    <a:pt x="15" y="30"/>
                    <a:pt x="15" y="30"/>
                    <a:pt x="15" y="30"/>
                  </a:cubicBezTo>
                  <a:cubicBezTo>
                    <a:pt x="15" y="30"/>
                    <a:pt x="15" y="30"/>
                    <a:pt x="15" y="30"/>
                  </a:cubicBezTo>
                  <a:cubicBezTo>
                    <a:pt x="13" y="31"/>
                    <a:pt x="11" y="31"/>
                    <a:pt x="11" y="34"/>
                  </a:cubicBezTo>
                  <a:cubicBezTo>
                    <a:pt x="10" y="35"/>
                    <a:pt x="10" y="37"/>
                    <a:pt x="10" y="41"/>
                  </a:cubicBezTo>
                  <a:cubicBezTo>
                    <a:pt x="7" y="37"/>
                    <a:pt x="5" y="33"/>
                    <a:pt x="5" y="28"/>
                  </a:cubicBezTo>
                  <a:cubicBezTo>
                    <a:pt x="5" y="19"/>
                    <a:pt x="13" y="11"/>
                    <a:pt x="23" y="11"/>
                  </a:cubicBezTo>
                  <a:cubicBezTo>
                    <a:pt x="23" y="14"/>
                    <a:pt x="23" y="14"/>
                    <a:pt x="23" y="14"/>
                  </a:cubicBezTo>
                  <a:cubicBezTo>
                    <a:pt x="23" y="15"/>
                    <a:pt x="24" y="15"/>
                    <a:pt x="25" y="15"/>
                  </a:cubicBezTo>
                  <a:cubicBezTo>
                    <a:pt x="28" y="13"/>
                    <a:pt x="28" y="13"/>
                    <a:pt x="28" y="13"/>
                  </a:cubicBezTo>
                  <a:cubicBezTo>
                    <a:pt x="29" y="12"/>
                    <a:pt x="30" y="11"/>
                    <a:pt x="32" y="11"/>
                  </a:cubicBezTo>
                  <a:cubicBezTo>
                    <a:pt x="34" y="9"/>
                    <a:pt x="34" y="9"/>
                    <a:pt x="34" y="9"/>
                  </a:cubicBezTo>
                  <a:cubicBezTo>
                    <a:pt x="36" y="8"/>
                    <a:pt x="36" y="7"/>
                    <a:pt x="34" y="7"/>
                  </a:cubicBezTo>
                  <a:cubicBezTo>
                    <a:pt x="32" y="5"/>
                    <a:pt x="32" y="5"/>
                    <a:pt x="32" y="5"/>
                  </a:cubicBezTo>
                  <a:cubicBezTo>
                    <a:pt x="30" y="4"/>
                    <a:pt x="29" y="3"/>
                    <a:pt x="28" y="3"/>
                  </a:cubicBezTo>
                  <a:cubicBezTo>
                    <a:pt x="25" y="1"/>
                    <a:pt x="25" y="1"/>
                    <a:pt x="25" y="1"/>
                  </a:cubicBezTo>
                  <a:cubicBezTo>
                    <a:pt x="24" y="0"/>
                    <a:pt x="23" y="1"/>
                    <a:pt x="23" y="2"/>
                  </a:cubicBezTo>
                  <a:cubicBezTo>
                    <a:pt x="23" y="5"/>
                    <a:pt x="23" y="5"/>
                    <a:pt x="23" y="5"/>
                  </a:cubicBezTo>
                  <a:cubicBezTo>
                    <a:pt x="10" y="5"/>
                    <a:pt x="0" y="16"/>
                    <a:pt x="0" y="28"/>
                  </a:cubicBezTo>
                  <a:cubicBezTo>
                    <a:pt x="0" y="41"/>
                    <a:pt x="10" y="51"/>
                    <a:pt x="23" y="51"/>
                  </a:cubicBezTo>
                  <a:cubicBezTo>
                    <a:pt x="35" y="51"/>
                    <a:pt x="46" y="41"/>
                    <a:pt x="46" y="28"/>
                  </a:cubicBezTo>
                  <a:cubicBezTo>
                    <a:pt x="40" y="28"/>
                    <a:pt x="40" y="28"/>
                    <a:pt x="40" y="28"/>
                  </a:cubicBezTo>
                  <a:close/>
                  <a:moveTo>
                    <a:pt x="23" y="19"/>
                  </a:moveTo>
                  <a:cubicBezTo>
                    <a:pt x="26" y="19"/>
                    <a:pt x="28" y="21"/>
                    <a:pt x="28" y="24"/>
                  </a:cubicBezTo>
                  <a:cubicBezTo>
                    <a:pt x="28" y="27"/>
                    <a:pt x="26" y="29"/>
                    <a:pt x="23" y="29"/>
                  </a:cubicBezTo>
                  <a:cubicBezTo>
                    <a:pt x="20" y="29"/>
                    <a:pt x="17" y="27"/>
                    <a:pt x="17" y="24"/>
                  </a:cubicBezTo>
                  <a:cubicBezTo>
                    <a:pt x="17" y="21"/>
                    <a:pt x="20" y="19"/>
                    <a:pt x="23" y="19"/>
                  </a:cubicBezTo>
                  <a:close/>
                  <a:moveTo>
                    <a:pt x="30" y="37"/>
                  </a:moveTo>
                  <a:cubicBezTo>
                    <a:pt x="30" y="37"/>
                    <a:pt x="30" y="37"/>
                    <a:pt x="30" y="37"/>
                  </a:cubicBezTo>
                  <a:cubicBezTo>
                    <a:pt x="30" y="37"/>
                    <a:pt x="30" y="37"/>
                    <a:pt x="30" y="37"/>
                  </a:cubicBezTo>
                  <a:cubicBezTo>
                    <a:pt x="30" y="44"/>
                    <a:pt x="30" y="44"/>
                    <a:pt x="30" y="44"/>
                  </a:cubicBezTo>
                  <a:cubicBezTo>
                    <a:pt x="30" y="44"/>
                    <a:pt x="30" y="44"/>
                    <a:pt x="30" y="44"/>
                  </a:cubicBezTo>
                  <a:cubicBezTo>
                    <a:pt x="29" y="37"/>
                    <a:pt x="29" y="37"/>
                    <a:pt x="29" y="37"/>
                  </a:cubicBezTo>
                  <a:cubicBezTo>
                    <a:pt x="30" y="37"/>
                    <a:pt x="30" y="37"/>
                    <a:pt x="30" y="37"/>
                  </a:cubicBezTo>
                  <a:close/>
                  <a:moveTo>
                    <a:pt x="15" y="37"/>
                  </a:moveTo>
                  <a:cubicBezTo>
                    <a:pt x="15" y="37"/>
                    <a:pt x="15" y="37"/>
                    <a:pt x="15" y="37"/>
                  </a:cubicBezTo>
                  <a:cubicBezTo>
                    <a:pt x="15" y="44"/>
                    <a:pt x="15" y="44"/>
                    <a:pt x="15" y="44"/>
                  </a:cubicBezTo>
                  <a:cubicBezTo>
                    <a:pt x="15" y="44"/>
                    <a:pt x="14" y="44"/>
                    <a:pt x="14" y="44"/>
                  </a:cubicBezTo>
                  <a:cubicBezTo>
                    <a:pt x="14" y="37"/>
                    <a:pt x="14" y="37"/>
                    <a:pt x="14" y="37"/>
                  </a:cubicBezTo>
                  <a:cubicBezTo>
                    <a:pt x="14" y="37"/>
                    <a:pt x="14" y="37"/>
                    <a:pt x="15" y="37"/>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36711345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2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14425467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6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519223435"/>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3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11861" y="305432"/>
            <a:ext cx="10680139"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660491" y="1228593"/>
            <a:ext cx="6406346"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660490" y="1875466"/>
            <a:ext cx="6416966"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60490" y="3944401"/>
            <a:ext cx="6416966"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60490" y="4598627"/>
            <a:ext cx="6416967"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8" name="组合 54">
            <a:extLst>
              <a:ext uri="{FF2B5EF4-FFF2-40B4-BE49-F238E27FC236}">
                <a16:creationId xmlns:a16="http://schemas.microsoft.com/office/drawing/2014/main" id="{B58F51AF-4BC7-9EDC-9BEF-3C05AF1B0A47}"/>
              </a:ext>
            </a:extLst>
          </p:cNvPr>
          <p:cNvGrpSpPr/>
          <p:nvPr userDrawn="1"/>
        </p:nvGrpSpPr>
        <p:grpSpPr>
          <a:xfrm>
            <a:off x="8087710" y="2026920"/>
            <a:ext cx="3443800" cy="3537481"/>
            <a:chOff x="5854675" y="3359758"/>
            <a:chExt cx="305647" cy="305644"/>
          </a:xfrm>
        </p:grpSpPr>
        <p:grpSp>
          <p:nvGrpSpPr>
            <p:cNvPr id="10" name="组合 55">
              <a:extLst>
                <a:ext uri="{FF2B5EF4-FFF2-40B4-BE49-F238E27FC236}">
                  <a16:creationId xmlns:a16="http://schemas.microsoft.com/office/drawing/2014/main" id="{BBC63AEE-C475-2CCC-EC0A-62381AFA407F}"/>
                </a:ext>
              </a:extLst>
            </p:cNvPr>
            <p:cNvGrpSpPr/>
            <p:nvPr/>
          </p:nvGrpSpPr>
          <p:grpSpPr>
            <a:xfrm>
              <a:off x="5854675" y="3359758"/>
              <a:ext cx="305647" cy="305644"/>
              <a:chOff x="1517330" y="1125257"/>
              <a:chExt cx="2204282" cy="2204282"/>
            </a:xfrm>
          </p:grpSpPr>
          <p:sp>
            <p:nvSpPr>
              <p:cNvPr id="12" name="椭圆 57">
                <a:extLst>
                  <a:ext uri="{FF2B5EF4-FFF2-40B4-BE49-F238E27FC236}">
                    <a16:creationId xmlns:a16="http://schemas.microsoft.com/office/drawing/2014/main" id="{96543A38-02E2-B211-7269-53797B4486C9}"/>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13" name="椭圆 59">
                <a:extLst>
                  <a:ext uri="{FF2B5EF4-FFF2-40B4-BE49-F238E27FC236}">
                    <a16:creationId xmlns:a16="http://schemas.microsoft.com/office/drawing/2014/main" id="{0D080517-06EB-F1AC-8549-71DD9B7EB268}"/>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11" name="KSO_Shape">
              <a:extLst>
                <a:ext uri="{FF2B5EF4-FFF2-40B4-BE49-F238E27FC236}">
                  <a16:creationId xmlns:a16="http://schemas.microsoft.com/office/drawing/2014/main" id="{FD60229B-2C9B-30C0-2EC4-CE4E51CB9612}"/>
                </a:ext>
              </a:extLst>
            </p:cNvPr>
            <p:cNvSpPr/>
            <p:nvPr/>
          </p:nvSpPr>
          <p:spPr bwMode="auto">
            <a:xfrm>
              <a:off x="5894000" y="3469636"/>
              <a:ext cx="238307" cy="96206"/>
            </a:xfrm>
            <a:custGeom>
              <a:gdLst>
                <a:gd name="T0" fmla="*/ 2147483646 w 112"/>
                <a:gd name="T1" fmla="*/ 2147483646 h 77"/>
                <a:gd name="T2" fmla="*/ 2147483646 w 112"/>
                <a:gd name="T3" fmla="*/ 2147483646 h 77"/>
                <a:gd name="T4" fmla="*/ 2147483646 w 112"/>
                <a:gd name="T5" fmla="*/ 2147483646 h 77"/>
                <a:gd name="T6" fmla="*/ 2147483646 w 112"/>
                <a:gd name="T7" fmla="*/ 2147483646 h 77"/>
                <a:gd name="T8" fmla="*/ 2147483646 w 112"/>
                <a:gd name="T9" fmla="*/ 2147483646 h 77"/>
                <a:gd name="T10" fmla="*/ 0 w 112"/>
                <a:gd name="T11" fmla="*/ 2147483646 h 77"/>
                <a:gd name="T12" fmla="*/ 2147483646 w 112"/>
                <a:gd name="T13" fmla="*/ 2147483646 h 77"/>
                <a:gd name="T14" fmla="*/ 2147483646 w 112"/>
                <a:gd name="T15" fmla="*/ 2147483646 h 77"/>
                <a:gd name="T16" fmla="*/ 2147483646 w 112"/>
                <a:gd name="T17" fmla="*/ 2147483646 h 77"/>
                <a:gd name="T18" fmla="*/ 2147483646 w 112"/>
                <a:gd name="T19" fmla="*/ 2147483646 h 77"/>
                <a:gd name="T20" fmla="*/ 2147483646 w 112"/>
                <a:gd name="T21" fmla="*/ 2147483646 h 77"/>
                <a:gd name="T22" fmla="*/ 2147483646 w 112"/>
                <a:gd name="T23" fmla="*/ 2147483646 h 77"/>
                <a:gd name="T24" fmla="*/ 2147483646 w 112"/>
                <a:gd name="T25" fmla="*/ 2147483646 h 77"/>
                <a:gd name="T26" fmla="*/ 2147483646 w 112"/>
                <a:gd name="T27" fmla="*/ 2147483646 h 77"/>
                <a:gd name="T28" fmla="*/ 2147483646 w 112"/>
                <a:gd name="T29" fmla="*/ 2147483646 h 77"/>
                <a:gd name="T30" fmla="*/ 2147483646 w 112"/>
                <a:gd name="T31" fmla="*/ 2147483646 h 77"/>
                <a:gd name="T32" fmla="*/ 2147483646 w 112"/>
                <a:gd name="T33" fmla="*/ 2147483646 h 77"/>
                <a:gd name="T34" fmla="*/ 2147483646 w 112"/>
                <a:gd name="T35" fmla="*/ 2147483646 h 77"/>
                <a:gd name="T36" fmla="*/ 2147483646 w 112"/>
                <a:gd name="T37" fmla="*/ 2147483646 h 77"/>
                <a:gd name="T38" fmla="*/ 2147483646 w 112"/>
                <a:gd name="T39" fmla="*/ 2147483646 h 77"/>
                <a:gd name="T40" fmla="*/ 2147483646 w 112"/>
                <a:gd name="T41" fmla="*/ 2147483646 h 77"/>
                <a:gd name="T42" fmla="*/ 2147483646 w 112"/>
                <a:gd name="T43" fmla="*/ 2147483646 h 77"/>
                <a:gd name="T44" fmla="*/ 2147483646 w 112"/>
                <a:gd name="T45" fmla="*/ 2147483646 h 77"/>
                <a:gd name="T46" fmla="*/ 2147483646 w 112"/>
                <a:gd name="T47" fmla="*/ 2147483646 h 77"/>
                <a:gd name="T48" fmla="*/ 2147483646 w 112"/>
                <a:gd name="T49" fmla="*/ 2147483646 h 77"/>
                <a:gd name="T50" fmla="*/ 2147483646 w 112"/>
                <a:gd name="T51" fmla="*/ 2147483646 h 77"/>
                <a:gd name="T52" fmla="*/ 2147483646 w 112"/>
                <a:gd name="T53" fmla="*/ 2147483646 h 77"/>
                <a:gd name="T54" fmla="*/ 2147483646 w 112"/>
                <a:gd name="T55" fmla="*/ 2147483646 h 77"/>
                <a:gd name="T56" fmla="*/ 2147483646 w 112"/>
                <a:gd name="T57" fmla="*/ 2147483646 h 77"/>
                <a:gd name="T58" fmla="*/ 2147483646 w 112"/>
                <a:gd name="T59" fmla="*/ 2147483646 h 77"/>
                <a:gd name="T60" fmla="*/ 2147483646 w 112"/>
                <a:gd name="T61" fmla="*/ 2147483646 h 77"/>
                <a:gd name="T62" fmla="*/ 2147483646 w 112"/>
                <a:gd name="T63" fmla="*/ 2147483646 h 77"/>
                <a:gd name="T64" fmla="*/ 2147483646 w 112"/>
                <a:gd name="T65" fmla="*/ 2147483646 h 77"/>
                <a:gd name="T66" fmla="*/ 2147483646 w 112"/>
                <a:gd name="T67" fmla="*/ 2147483646 h 77"/>
                <a:gd name="T68" fmla="*/ 2147483646 w 112"/>
                <a:gd name="T69" fmla="*/ 2147483646 h 77"/>
                <a:gd name="T70" fmla="*/ 2147483646 w 112"/>
                <a:gd name="T71" fmla="*/ 2147483646 h 77"/>
                <a:gd name="T72" fmla="*/ 2147483646 w 112"/>
                <a:gd name="T73" fmla="*/ 2147483646 h 77"/>
                <a:gd name="T74" fmla="*/ 2147483646 w 112"/>
                <a:gd name="T75" fmla="*/ 2147483646 h 77"/>
                <a:gd name="T76" fmla="*/ 2147483646 w 112"/>
                <a:gd name="T77" fmla="*/ 2147483646 h 77"/>
                <a:gd name="T78" fmla="*/ 2147483646 w 112"/>
                <a:gd name="T79" fmla="*/ 2147483646 h 77"/>
                <a:gd name="T80" fmla="*/ 2147483646 w 112"/>
                <a:gd name="T81" fmla="*/ 2147483646 h 77"/>
                <a:gd name="T82" fmla="*/ 2147483646 w 112"/>
                <a:gd name="T83" fmla="*/ 2147483646 h 77"/>
                <a:gd name="T84" fmla="*/ 2147483646 w 112"/>
                <a:gd name="T85" fmla="*/ 2147483646 h 77"/>
                <a:gd name="T86" fmla="*/ 2147483646 w 112"/>
                <a:gd name="T87" fmla="*/ 2147483646 h 77"/>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Lst>
              <a:cxnLst>
                <a:cxn ang="T88">
                  <a:pos x="T0" y="T1"/>
                </a:cxn>
                <a:cxn ang="T89">
                  <a:pos x="T2" y="T3"/>
                </a:cxn>
                <a:cxn ang="T90">
                  <a:pos x="T4" y="T5"/>
                </a:cxn>
                <a:cxn ang="T91">
                  <a:pos x="T6" y="T7"/>
                </a:cxn>
                <a:cxn ang="T92">
                  <a:pos x="T8" y="T9"/>
                </a:cxn>
                <a:cxn ang="T93">
                  <a:pos x="T10" y="T11"/>
                </a:cxn>
                <a:cxn ang="T94">
                  <a:pos x="T12" y="T13"/>
                </a:cxn>
                <a:cxn ang="T95">
                  <a:pos x="T14" y="T15"/>
                </a:cxn>
                <a:cxn ang="T96">
                  <a:pos x="T16" y="T17"/>
                </a:cxn>
                <a:cxn ang="T97">
                  <a:pos x="T18" y="T19"/>
                </a:cxn>
                <a:cxn ang="T98">
                  <a:pos x="T20" y="T21"/>
                </a:cxn>
                <a:cxn ang="T99">
                  <a:pos x="T22" y="T23"/>
                </a:cxn>
                <a:cxn ang="T100">
                  <a:pos x="T24" y="T25"/>
                </a:cxn>
                <a:cxn ang="T101">
                  <a:pos x="T26" y="T27"/>
                </a:cxn>
                <a:cxn ang="T102">
                  <a:pos x="T28" y="T29"/>
                </a:cxn>
                <a:cxn ang="T103">
                  <a:pos x="T30" y="T31"/>
                </a:cxn>
                <a:cxn ang="T104">
                  <a:pos x="T32" y="T33"/>
                </a:cxn>
                <a:cxn ang="T105">
                  <a:pos x="T34" y="T35"/>
                </a:cxn>
                <a:cxn ang="T106">
                  <a:pos x="T36" y="T37"/>
                </a:cxn>
                <a:cxn ang="T107">
                  <a:pos x="T38" y="T39"/>
                </a:cxn>
                <a:cxn ang="T108">
                  <a:pos x="T40" y="T41"/>
                </a:cxn>
                <a:cxn ang="T109">
                  <a:pos x="T42" y="T43"/>
                </a:cxn>
                <a:cxn ang="T110">
                  <a:pos x="T44" y="T45"/>
                </a:cxn>
                <a:cxn ang="T111">
                  <a:pos x="T46" y="T47"/>
                </a:cxn>
                <a:cxn ang="T112">
                  <a:pos x="T48" y="T49"/>
                </a:cxn>
                <a:cxn ang="T113">
                  <a:pos x="T50" y="T51"/>
                </a:cxn>
                <a:cxn ang="T114">
                  <a:pos x="T52" y="T53"/>
                </a:cxn>
                <a:cxn ang="T115">
                  <a:pos x="T54" y="T55"/>
                </a:cxn>
                <a:cxn ang="T116">
                  <a:pos x="T56" y="T57"/>
                </a:cxn>
                <a:cxn ang="T117">
                  <a:pos x="T58" y="T59"/>
                </a:cxn>
                <a:cxn ang="T118">
                  <a:pos x="T60" y="T61"/>
                </a:cxn>
                <a:cxn ang="T119">
                  <a:pos x="T62" y="T63"/>
                </a:cxn>
                <a:cxn ang="T120">
                  <a:pos x="T64" y="T65"/>
                </a:cxn>
                <a:cxn ang="T121">
                  <a:pos x="T66" y="T67"/>
                </a:cxn>
                <a:cxn ang="T122">
                  <a:pos x="T68" y="T69"/>
                </a:cxn>
                <a:cxn ang="T123">
                  <a:pos x="T70" y="T71"/>
                </a:cxn>
                <a:cxn ang="T124">
                  <a:pos x="T72" y="T73"/>
                </a:cxn>
                <a:cxn ang="T125">
                  <a:pos x="T74" y="T75"/>
                </a:cxn>
                <a:cxn ang="T126">
                  <a:pos x="T76" y="T77"/>
                </a:cxn>
                <a:cxn ang="T127">
                  <a:pos x="T78" y="T79"/>
                </a:cxn>
                <a:cxn ang="T128">
                  <a:pos x="T80" y="T81"/>
                </a:cxn>
                <a:cxn ang="T129">
                  <a:pos x="T82" y="T83"/>
                </a:cxn>
                <a:cxn ang="T130">
                  <a:pos x="T84" y="T85"/>
                </a:cxn>
                <a:cxn ang="T131">
                  <a:pos x="T86" y="T87"/>
                </a:cxn>
              </a:cxnLst>
              <a:rect l="0" t="0" r="r" b="b"/>
              <a:pathLst>
                <a:path w="112" h="77">
                  <a:moveTo>
                    <a:pt x="56" y="0"/>
                  </a:moveTo>
                  <a:cubicBezTo>
                    <a:pt x="62" y="0"/>
                    <a:pt x="66" y="4"/>
                    <a:pt x="66" y="10"/>
                  </a:cubicBezTo>
                  <a:cubicBezTo>
                    <a:pt x="66" y="15"/>
                    <a:pt x="62" y="20"/>
                    <a:pt x="56" y="20"/>
                  </a:cubicBezTo>
                  <a:cubicBezTo>
                    <a:pt x="51" y="20"/>
                    <a:pt x="46" y="15"/>
                    <a:pt x="46" y="10"/>
                  </a:cubicBezTo>
                  <a:cubicBezTo>
                    <a:pt x="46" y="4"/>
                    <a:pt x="51" y="0"/>
                    <a:pt x="56" y="0"/>
                  </a:cubicBezTo>
                  <a:close/>
                  <a:moveTo>
                    <a:pt x="15" y="49"/>
                  </a:moveTo>
                  <a:cubicBezTo>
                    <a:pt x="15" y="66"/>
                    <a:pt x="15" y="66"/>
                    <a:pt x="15" y="66"/>
                  </a:cubicBezTo>
                  <a:cubicBezTo>
                    <a:pt x="10" y="66"/>
                    <a:pt x="10" y="66"/>
                    <a:pt x="10" y="66"/>
                  </a:cubicBezTo>
                  <a:cubicBezTo>
                    <a:pt x="10" y="52"/>
                    <a:pt x="10" y="52"/>
                    <a:pt x="10" y="52"/>
                  </a:cubicBezTo>
                  <a:cubicBezTo>
                    <a:pt x="9" y="52"/>
                    <a:pt x="9" y="52"/>
                    <a:pt x="9" y="52"/>
                  </a:cubicBezTo>
                  <a:cubicBezTo>
                    <a:pt x="9" y="66"/>
                    <a:pt x="9" y="66"/>
                    <a:pt x="9" y="66"/>
                  </a:cubicBezTo>
                  <a:cubicBezTo>
                    <a:pt x="4" y="66"/>
                    <a:pt x="4" y="66"/>
                    <a:pt x="4" y="66"/>
                  </a:cubicBezTo>
                  <a:cubicBezTo>
                    <a:pt x="4" y="49"/>
                    <a:pt x="4" y="49"/>
                    <a:pt x="4" y="49"/>
                  </a:cubicBezTo>
                  <a:cubicBezTo>
                    <a:pt x="4" y="46"/>
                    <a:pt x="4" y="46"/>
                    <a:pt x="4" y="46"/>
                  </a:cubicBezTo>
                  <a:cubicBezTo>
                    <a:pt x="4" y="37"/>
                    <a:pt x="4" y="37"/>
                    <a:pt x="4" y="37"/>
                  </a:cubicBezTo>
                  <a:cubicBezTo>
                    <a:pt x="4" y="37"/>
                    <a:pt x="4" y="37"/>
                    <a:pt x="4" y="37"/>
                  </a:cubicBezTo>
                  <a:cubicBezTo>
                    <a:pt x="4" y="46"/>
                    <a:pt x="4" y="46"/>
                    <a:pt x="4" y="46"/>
                  </a:cubicBezTo>
                  <a:cubicBezTo>
                    <a:pt x="0" y="46"/>
                    <a:pt x="0" y="46"/>
                    <a:pt x="0" y="46"/>
                  </a:cubicBezTo>
                  <a:cubicBezTo>
                    <a:pt x="0" y="33"/>
                    <a:pt x="0" y="33"/>
                    <a:pt x="0" y="33"/>
                  </a:cubicBezTo>
                  <a:cubicBezTo>
                    <a:pt x="0" y="31"/>
                    <a:pt x="1" y="29"/>
                    <a:pt x="4" y="29"/>
                  </a:cubicBezTo>
                  <a:cubicBezTo>
                    <a:pt x="13" y="29"/>
                    <a:pt x="13" y="29"/>
                    <a:pt x="13" y="29"/>
                  </a:cubicBezTo>
                  <a:cubicBezTo>
                    <a:pt x="13" y="30"/>
                    <a:pt x="13" y="30"/>
                    <a:pt x="13" y="31"/>
                  </a:cubicBezTo>
                  <a:cubicBezTo>
                    <a:pt x="13" y="49"/>
                    <a:pt x="13" y="49"/>
                    <a:pt x="13" y="49"/>
                  </a:cubicBezTo>
                  <a:cubicBezTo>
                    <a:pt x="15" y="49"/>
                    <a:pt x="15" y="49"/>
                    <a:pt x="15" y="49"/>
                  </a:cubicBezTo>
                  <a:close/>
                  <a:moveTo>
                    <a:pt x="10" y="15"/>
                  </a:moveTo>
                  <a:cubicBezTo>
                    <a:pt x="13" y="15"/>
                    <a:pt x="16" y="18"/>
                    <a:pt x="16" y="22"/>
                  </a:cubicBezTo>
                  <a:cubicBezTo>
                    <a:pt x="16" y="23"/>
                    <a:pt x="16" y="24"/>
                    <a:pt x="15" y="25"/>
                  </a:cubicBezTo>
                  <a:cubicBezTo>
                    <a:pt x="15" y="26"/>
                    <a:pt x="15" y="26"/>
                    <a:pt x="14" y="26"/>
                  </a:cubicBezTo>
                  <a:cubicBezTo>
                    <a:pt x="13" y="27"/>
                    <a:pt x="12" y="28"/>
                    <a:pt x="10" y="28"/>
                  </a:cubicBezTo>
                  <a:cubicBezTo>
                    <a:pt x="6" y="28"/>
                    <a:pt x="3" y="25"/>
                    <a:pt x="3" y="22"/>
                  </a:cubicBezTo>
                  <a:cubicBezTo>
                    <a:pt x="3" y="18"/>
                    <a:pt x="6" y="15"/>
                    <a:pt x="10" y="15"/>
                  </a:cubicBezTo>
                  <a:close/>
                  <a:moveTo>
                    <a:pt x="96" y="49"/>
                  </a:moveTo>
                  <a:cubicBezTo>
                    <a:pt x="96" y="66"/>
                    <a:pt x="96" y="66"/>
                    <a:pt x="96" y="66"/>
                  </a:cubicBezTo>
                  <a:cubicBezTo>
                    <a:pt x="101" y="66"/>
                    <a:pt x="101" y="66"/>
                    <a:pt x="101" y="66"/>
                  </a:cubicBezTo>
                  <a:cubicBezTo>
                    <a:pt x="101" y="52"/>
                    <a:pt x="101" y="52"/>
                    <a:pt x="101" y="52"/>
                  </a:cubicBezTo>
                  <a:cubicBezTo>
                    <a:pt x="102" y="52"/>
                    <a:pt x="102" y="52"/>
                    <a:pt x="102" y="52"/>
                  </a:cubicBezTo>
                  <a:cubicBezTo>
                    <a:pt x="102" y="66"/>
                    <a:pt x="102" y="66"/>
                    <a:pt x="102" y="66"/>
                  </a:cubicBezTo>
                  <a:cubicBezTo>
                    <a:pt x="107" y="66"/>
                    <a:pt x="107" y="66"/>
                    <a:pt x="107" y="66"/>
                  </a:cubicBezTo>
                  <a:cubicBezTo>
                    <a:pt x="107" y="49"/>
                    <a:pt x="107" y="49"/>
                    <a:pt x="107" y="49"/>
                  </a:cubicBezTo>
                  <a:cubicBezTo>
                    <a:pt x="107" y="46"/>
                    <a:pt x="107" y="46"/>
                    <a:pt x="107" y="46"/>
                  </a:cubicBezTo>
                  <a:cubicBezTo>
                    <a:pt x="107" y="37"/>
                    <a:pt x="107" y="37"/>
                    <a:pt x="107" y="37"/>
                  </a:cubicBezTo>
                  <a:cubicBezTo>
                    <a:pt x="107" y="37"/>
                    <a:pt x="107" y="37"/>
                    <a:pt x="107" y="37"/>
                  </a:cubicBezTo>
                  <a:cubicBezTo>
                    <a:pt x="107" y="46"/>
                    <a:pt x="107" y="46"/>
                    <a:pt x="107" y="46"/>
                  </a:cubicBezTo>
                  <a:cubicBezTo>
                    <a:pt x="112" y="46"/>
                    <a:pt x="112" y="46"/>
                    <a:pt x="112" y="46"/>
                  </a:cubicBezTo>
                  <a:cubicBezTo>
                    <a:pt x="112" y="33"/>
                    <a:pt x="112" y="33"/>
                    <a:pt x="112" y="33"/>
                  </a:cubicBezTo>
                  <a:cubicBezTo>
                    <a:pt x="112" y="31"/>
                    <a:pt x="110" y="29"/>
                    <a:pt x="107" y="29"/>
                  </a:cubicBezTo>
                  <a:cubicBezTo>
                    <a:pt x="98" y="29"/>
                    <a:pt x="98" y="29"/>
                    <a:pt x="98" y="29"/>
                  </a:cubicBezTo>
                  <a:cubicBezTo>
                    <a:pt x="98" y="30"/>
                    <a:pt x="98" y="30"/>
                    <a:pt x="98" y="31"/>
                  </a:cubicBezTo>
                  <a:cubicBezTo>
                    <a:pt x="98" y="49"/>
                    <a:pt x="98" y="49"/>
                    <a:pt x="98" y="49"/>
                  </a:cubicBezTo>
                  <a:cubicBezTo>
                    <a:pt x="96" y="49"/>
                    <a:pt x="96" y="49"/>
                    <a:pt x="96" y="49"/>
                  </a:cubicBezTo>
                  <a:close/>
                  <a:moveTo>
                    <a:pt x="101" y="15"/>
                  </a:moveTo>
                  <a:cubicBezTo>
                    <a:pt x="98" y="15"/>
                    <a:pt x="95" y="18"/>
                    <a:pt x="95" y="22"/>
                  </a:cubicBezTo>
                  <a:cubicBezTo>
                    <a:pt x="95" y="23"/>
                    <a:pt x="95" y="24"/>
                    <a:pt x="96" y="25"/>
                  </a:cubicBezTo>
                  <a:cubicBezTo>
                    <a:pt x="96" y="26"/>
                    <a:pt x="97" y="26"/>
                    <a:pt x="97" y="26"/>
                  </a:cubicBezTo>
                  <a:cubicBezTo>
                    <a:pt x="98" y="27"/>
                    <a:pt x="100" y="28"/>
                    <a:pt x="101" y="28"/>
                  </a:cubicBezTo>
                  <a:cubicBezTo>
                    <a:pt x="105" y="28"/>
                    <a:pt x="108" y="25"/>
                    <a:pt x="108" y="22"/>
                  </a:cubicBezTo>
                  <a:cubicBezTo>
                    <a:pt x="108" y="18"/>
                    <a:pt x="105" y="15"/>
                    <a:pt x="101" y="15"/>
                  </a:cubicBezTo>
                  <a:close/>
                  <a:moveTo>
                    <a:pt x="75" y="51"/>
                  </a:moveTo>
                  <a:cubicBezTo>
                    <a:pt x="75" y="72"/>
                    <a:pt x="75" y="72"/>
                    <a:pt x="75" y="72"/>
                  </a:cubicBezTo>
                  <a:cubicBezTo>
                    <a:pt x="80" y="72"/>
                    <a:pt x="80" y="72"/>
                    <a:pt x="80" y="72"/>
                  </a:cubicBezTo>
                  <a:cubicBezTo>
                    <a:pt x="80" y="54"/>
                    <a:pt x="80" y="54"/>
                    <a:pt x="80" y="54"/>
                  </a:cubicBezTo>
                  <a:cubicBezTo>
                    <a:pt x="82" y="54"/>
                    <a:pt x="82" y="54"/>
                    <a:pt x="82" y="54"/>
                  </a:cubicBezTo>
                  <a:cubicBezTo>
                    <a:pt x="82" y="72"/>
                    <a:pt x="82" y="72"/>
                    <a:pt x="82" y="72"/>
                  </a:cubicBezTo>
                  <a:cubicBezTo>
                    <a:pt x="87" y="72"/>
                    <a:pt x="87" y="72"/>
                    <a:pt x="87" y="72"/>
                  </a:cubicBezTo>
                  <a:cubicBezTo>
                    <a:pt x="87" y="51"/>
                    <a:pt x="87" y="51"/>
                    <a:pt x="87" y="51"/>
                  </a:cubicBezTo>
                  <a:cubicBezTo>
                    <a:pt x="87" y="47"/>
                    <a:pt x="87" y="47"/>
                    <a:pt x="87" y="47"/>
                  </a:cubicBezTo>
                  <a:cubicBezTo>
                    <a:pt x="87" y="36"/>
                    <a:pt x="87" y="36"/>
                    <a:pt x="87" y="36"/>
                  </a:cubicBezTo>
                  <a:cubicBezTo>
                    <a:pt x="88" y="36"/>
                    <a:pt x="88" y="36"/>
                    <a:pt x="88" y="36"/>
                  </a:cubicBezTo>
                  <a:cubicBezTo>
                    <a:pt x="88" y="47"/>
                    <a:pt x="88" y="47"/>
                    <a:pt x="88" y="47"/>
                  </a:cubicBezTo>
                  <a:cubicBezTo>
                    <a:pt x="94" y="47"/>
                    <a:pt x="94" y="47"/>
                    <a:pt x="94" y="47"/>
                  </a:cubicBezTo>
                  <a:cubicBezTo>
                    <a:pt x="94" y="31"/>
                    <a:pt x="94" y="31"/>
                    <a:pt x="94" y="31"/>
                  </a:cubicBezTo>
                  <a:cubicBezTo>
                    <a:pt x="94" y="28"/>
                    <a:pt x="91" y="26"/>
                    <a:pt x="88" y="26"/>
                  </a:cubicBezTo>
                  <a:cubicBezTo>
                    <a:pt x="77" y="26"/>
                    <a:pt x="77" y="26"/>
                    <a:pt x="77" y="26"/>
                  </a:cubicBezTo>
                  <a:cubicBezTo>
                    <a:pt x="77" y="27"/>
                    <a:pt x="77" y="28"/>
                    <a:pt x="77" y="28"/>
                  </a:cubicBezTo>
                  <a:cubicBezTo>
                    <a:pt x="77" y="51"/>
                    <a:pt x="77" y="51"/>
                    <a:pt x="77" y="51"/>
                  </a:cubicBezTo>
                  <a:cubicBezTo>
                    <a:pt x="75" y="51"/>
                    <a:pt x="75" y="51"/>
                    <a:pt x="75" y="51"/>
                  </a:cubicBezTo>
                  <a:close/>
                  <a:moveTo>
                    <a:pt x="65" y="47"/>
                  </a:moveTo>
                  <a:cubicBezTo>
                    <a:pt x="65" y="32"/>
                    <a:pt x="65" y="32"/>
                    <a:pt x="65" y="32"/>
                  </a:cubicBezTo>
                  <a:cubicBezTo>
                    <a:pt x="64" y="32"/>
                    <a:pt x="64" y="32"/>
                    <a:pt x="64" y="32"/>
                  </a:cubicBezTo>
                  <a:cubicBezTo>
                    <a:pt x="64" y="47"/>
                    <a:pt x="64" y="47"/>
                    <a:pt x="64" y="47"/>
                  </a:cubicBezTo>
                  <a:cubicBezTo>
                    <a:pt x="64" y="50"/>
                    <a:pt x="64" y="50"/>
                    <a:pt x="64" y="50"/>
                  </a:cubicBezTo>
                  <a:cubicBezTo>
                    <a:pt x="64" y="77"/>
                    <a:pt x="64" y="77"/>
                    <a:pt x="64" y="77"/>
                  </a:cubicBezTo>
                  <a:cubicBezTo>
                    <a:pt x="57" y="77"/>
                    <a:pt x="57" y="77"/>
                    <a:pt x="57" y="77"/>
                  </a:cubicBezTo>
                  <a:cubicBezTo>
                    <a:pt x="57" y="55"/>
                    <a:pt x="57" y="55"/>
                    <a:pt x="57" y="55"/>
                  </a:cubicBezTo>
                  <a:cubicBezTo>
                    <a:pt x="55" y="55"/>
                    <a:pt x="55" y="55"/>
                    <a:pt x="55" y="55"/>
                  </a:cubicBezTo>
                  <a:cubicBezTo>
                    <a:pt x="55" y="77"/>
                    <a:pt x="55" y="77"/>
                    <a:pt x="55" y="77"/>
                  </a:cubicBezTo>
                  <a:cubicBezTo>
                    <a:pt x="48" y="77"/>
                    <a:pt x="48" y="77"/>
                    <a:pt x="48" y="77"/>
                  </a:cubicBezTo>
                  <a:cubicBezTo>
                    <a:pt x="48" y="50"/>
                    <a:pt x="48" y="50"/>
                    <a:pt x="48" y="50"/>
                  </a:cubicBezTo>
                  <a:cubicBezTo>
                    <a:pt x="48" y="47"/>
                    <a:pt x="48" y="47"/>
                    <a:pt x="48" y="47"/>
                  </a:cubicBezTo>
                  <a:cubicBezTo>
                    <a:pt x="48" y="32"/>
                    <a:pt x="48" y="32"/>
                    <a:pt x="48" y="32"/>
                  </a:cubicBezTo>
                  <a:cubicBezTo>
                    <a:pt x="47" y="32"/>
                    <a:pt x="47" y="32"/>
                    <a:pt x="47" y="32"/>
                  </a:cubicBezTo>
                  <a:cubicBezTo>
                    <a:pt x="47" y="47"/>
                    <a:pt x="47" y="47"/>
                    <a:pt x="47" y="47"/>
                  </a:cubicBezTo>
                  <a:cubicBezTo>
                    <a:pt x="41" y="47"/>
                    <a:pt x="41" y="47"/>
                    <a:pt x="41" y="47"/>
                  </a:cubicBezTo>
                  <a:cubicBezTo>
                    <a:pt x="41" y="27"/>
                    <a:pt x="41" y="27"/>
                    <a:pt x="41" y="27"/>
                  </a:cubicBezTo>
                  <a:cubicBezTo>
                    <a:pt x="41" y="24"/>
                    <a:pt x="44" y="21"/>
                    <a:pt x="47" y="21"/>
                  </a:cubicBezTo>
                  <a:cubicBezTo>
                    <a:pt x="66" y="21"/>
                    <a:pt x="46" y="21"/>
                    <a:pt x="65" y="21"/>
                  </a:cubicBezTo>
                  <a:cubicBezTo>
                    <a:pt x="69" y="21"/>
                    <a:pt x="71" y="24"/>
                    <a:pt x="71" y="27"/>
                  </a:cubicBezTo>
                  <a:cubicBezTo>
                    <a:pt x="71" y="47"/>
                    <a:pt x="71" y="47"/>
                    <a:pt x="71" y="47"/>
                  </a:cubicBezTo>
                  <a:cubicBezTo>
                    <a:pt x="70" y="47"/>
                    <a:pt x="68" y="47"/>
                    <a:pt x="65" y="47"/>
                  </a:cubicBezTo>
                  <a:close/>
                  <a:moveTo>
                    <a:pt x="37" y="51"/>
                  </a:moveTo>
                  <a:cubicBezTo>
                    <a:pt x="37" y="72"/>
                    <a:pt x="37" y="72"/>
                    <a:pt x="37" y="72"/>
                  </a:cubicBezTo>
                  <a:cubicBezTo>
                    <a:pt x="31" y="72"/>
                    <a:pt x="31" y="72"/>
                    <a:pt x="31" y="72"/>
                  </a:cubicBezTo>
                  <a:cubicBezTo>
                    <a:pt x="31" y="54"/>
                    <a:pt x="31" y="54"/>
                    <a:pt x="31" y="54"/>
                  </a:cubicBezTo>
                  <a:cubicBezTo>
                    <a:pt x="30" y="54"/>
                    <a:pt x="30" y="54"/>
                    <a:pt x="30" y="54"/>
                  </a:cubicBezTo>
                  <a:cubicBezTo>
                    <a:pt x="30" y="72"/>
                    <a:pt x="30" y="72"/>
                    <a:pt x="30" y="72"/>
                  </a:cubicBezTo>
                  <a:cubicBezTo>
                    <a:pt x="24" y="72"/>
                    <a:pt x="24" y="72"/>
                    <a:pt x="24" y="72"/>
                  </a:cubicBezTo>
                  <a:cubicBezTo>
                    <a:pt x="24" y="51"/>
                    <a:pt x="24" y="51"/>
                    <a:pt x="24" y="51"/>
                  </a:cubicBezTo>
                  <a:cubicBezTo>
                    <a:pt x="24" y="47"/>
                    <a:pt x="24" y="47"/>
                    <a:pt x="24" y="47"/>
                  </a:cubicBezTo>
                  <a:cubicBezTo>
                    <a:pt x="24" y="36"/>
                    <a:pt x="24" y="36"/>
                    <a:pt x="24" y="36"/>
                  </a:cubicBezTo>
                  <a:cubicBezTo>
                    <a:pt x="23" y="36"/>
                    <a:pt x="23" y="36"/>
                    <a:pt x="23" y="36"/>
                  </a:cubicBezTo>
                  <a:cubicBezTo>
                    <a:pt x="23" y="47"/>
                    <a:pt x="23" y="47"/>
                    <a:pt x="23" y="47"/>
                  </a:cubicBezTo>
                  <a:cubicBezTo>
                    <a:pt x="18" y="47"/>
                    <a:pt x="18" y="47"/>
                    <a:pt x="18" y="47"/>
                  </a:cubicBezTo>
                  <a:cubicBezTo>
                    <a:pt x="18" y="31"/>
                    <a:pt x="18" y="31"/>
                    <a:pt x="18" y="31"/>
                  </a:cubicBezTo>
                  <a:cubicBezTo>
                    <a:pt x="18" y="28"/>
                    <a:pt x="20" y="26"/>
                    <a:pt x="23" y="26"/>
                  </a:cubicBezTo>
                  <a:cubicBezTo>
                    <a:pt x="35" y="26"/>
                    <a:pt x="35" y="26"/>
                    <a:pt x="35" y="26"/>
                  </a:cubicBezTo>
                  <a:cubicBezTo>
                    <a:pt x="35" y="27"/>
                    <a:pt x="35" y="28"/>
                    <a:pt x="35" y="28"/>
                  </a:cubicBezTo>
                  <a:cubicBezTo>
                    <a:pt x="35" y="51"/>
                    <a:pt x="35" y="51"/>
                    <a:pt x="35" y="51"/>
                  </a:cubicBezTo>
                  <a:cubicBezTo>
                    <a:pt x="37" y="51"/>
                    <a:pt x="37" y="51"/>
                    <a:pt x="37" y="51"/>
                  </a:cubicBezTo>
                  <a:close/>
                  <a:moveTo>
                    <a:pt x="31" y="9"/>
                  </a:moveTo>
                  <a:cubicBezTo>
                    <a:pt x="35" y="9"/>
                    <a:pt x="39" y="12"/>
                    <a:pt x="39" y="17"/>
                  </a:cubicBezTo>
                  <a:cubicBezTo>
                    <a:pt x="39" y="19"/>
                    <a:pt x="38" y="20"/>
                    <a:pt x="37" y="22"/>
                  </a:cubicBezTo>
                  <a:cubicBezTo>
                    <a:pt x="37" y="22"/>
                    <a:pt x="37" y="22"/>
                    <a:pt x="37" y="23"/>
                  </a:cubicBezTo>
                  <a:cubicBezTo>
                    <a:pt x="35" y="24"/>
                    <a:pt x="33" y="25"/>
                    <a:pt x="31" y="25"/>
                  </a:cubicBezTo>
                  <a:cubicBezTo>
                    <a:pt x="26" y="25"/>
                    <a:pt x="22" y="21"/>
                    <a:pt x="22" y="17"/>
                  </a:cubicBezTo>
                  <a:cubicBezTo>
                    <a:pt x="22" y="12"/>
                    <a:pt x="26" y="9"/>
                    <a:pt x="31" y="9"/>
                  </a:cubicBezTo>
                  <a:close/>
                  <a:moveTo>
                    <a:pt x="81" y="9"/>
                  </a:moveTo>
                  <a:cubicBezTo>
                    <a:pt x="76" y="9"/>
                    <a:pt x="73" y="12"/>
                    <a:pt x="73" y="17"/>
                  </a:cubicBezTo>
                  <a:cubicBezTo>
                    <a:pt x="73" y="19"/>
                    <a:pt x="73" y="20"/>
                    <a:pt x="74" y="22"/>
                  </a:cubicBezTo>
                  <a:cubicBezTo>
                    <a:pt x="75" y="22"/>
                    <a:pt x="75" y="22"/>
                    <a:pt x="75" y="23"/>
                  </a:cubicBezTo>
                  <a:cubicBezTo>
                    <a:pt x="77" y="24"/>
                    <a:pt x="79" y="25"/>
                    <a:pt x="81" y="25"/>
                  </a:cubicBezTo>
                  <a:cubicBezTo>
                    <a:pt x="85" y="25"/>
                    <a:pt x="89" y="21"/>
                    <a:pt x="89" y="17"/>
                  </a:cubicBezTo>
                  <a:cubicBezTo>
                    <a:pt x="89" y="12"/>
                    <a:pt x="85" y="9"/>
                    <a:pt x="81" y="9"/>
                  </a:cubicBezTo>
                  <a:close/>
                </a:path>
              </a:pathLst>
            </a:custGeom>
            <a:solidFill>
              <a:sysClr val="window" lastClr="FFFFFF"/>
            </a:solidFill>
            <a:ln>
              <a:noFill/>
            </a:ln>
          </p:spPr>
          <p:txBody>
            <a:bodyPr anchor="ctr">
              <a:scene3d>
                <a:camera prst="orthographicFront"/>
                <a:lightRig rig="threePt" dir="t"/>
              </a:scene3d>
              <a:sp3d contourW="12700">
                <a:contourClr>
                  <a:srgbClr val="FFFFFF"/>
                </a:contourClr>
              </a:sp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微软雅黑" pitchFamily="34" charset="-122"/>
              </a:endParaRPr>
            </a:p>
          </p:txBody>
        </p:sp>
      </p:grpSp>
    </p:spTree>
    <p:extLst>
      <p:ext uri="{BB962C8B-B14F-4D97-AF65-F5344CB8AC3E}">
        <p14:creationId xmlns:p14="http://schemas.microsoft.com/office/powerpoint/2010/main" val="37050634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2_Title Only - With Background">
    <p:spTree>
      <p:nvGrpSpPr>
        <p:cNvPr id="1" name=""/>
        <p:cNvGrpSpPr/>
        <p:nvPr/>
      </p:nvGrpSpPr>
      <p:grpSpPr>
        <a:xfrm>
          <a:off x="0" y="0"/>
          <a:ext cx="0" cy="0"/>
        </a:xfrm>
      </p:grpSpPr>
      <p:sp>
        <p:nvSpPr>
          <p:cNvPr id="11" name="矩形 294">
            <a:extLst>
              <a:ext uri="{FF2B5EF4-FFF2-40B4-BE49-F238E27FC236}">
                <a16:creationId xmlns:a16="http://schemas.microsoft.com/office/drawing/2014/main" id="{B00500FB-D3D7-2646-D76B-55AF9746EA29}"/>
              </a:ext>
            </a:extLst>
          </p:cNvPr>
          <p:cNvSpPr/>
          <p:nvPr userDrawn="1"/>
        </p:nvSpPr>
        <p:spPr>
          <a:xfrm>
            <a:off x="1" y="5584856"/>
            <a:ext cx="12192000" cy="1273144"/>
          </a:xfrm>
          <a:prstGeom prst="rect">
            <a:avLst/>
          </a:prstGeom>
          <a:solidFill>
            <a:srgbClr val="2EA7E0"/>
          </a:solidFill>
          <a:ln w="25400" cap="flat" cmpd="sng" algn="ctr">
            <a:no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3" name="矩形: 圆角 332">
            <a:extLst>
              <a:ext uri="{FF2B5EF4-FFF2-40B4-BE49-F238E27FC236}">
                <a16:creationId xmlns:a16="http://schemas.microsoft.com/office/drawing/2014/main" id="{EBA8A6BB-DBA8-A159-A9EA-A4901D995BCB}"/>
              </a:ext>
            </a:extLst>
          </p:cNvPr>
          <p:cNvSpPr/>
          <p:nvPr userDrawn="1"/>
        </p:nvSpPr>
        <p:spPr>
          <a:xfrm>
            <a:off x="6632450" y="1570362"/>
            <a:ext cx="4622034" cy="4773962"/>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2" name="矩形: 圆角 332">
            <a:extLst>
              <a:ext uri="{FF2B5EF4-FFF2-40B4-BE49-F238E27FC236}">
                <a16:creationId xmlns:a16="http://schemas.microsoft.com/office/drawing/2014/main" id="{75AC9D92-F565-CBF6-7CAB-BE57573ADC22}"/>
              </a:ext>
            </a:extLst>
          </p:cNvPr>
          <p:cNvSpPr/>
          <p:nvPr userDrawn="1"/>
        </p:nvSpPr>
        <p:spPr>
          <a:xfrm>
            <a:off x="937518" y="1570362"/>
            <a:ext cx="4622034" cy="4772234"/>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9" name="Title 28"/>
          <p:cNvSpPr>
            <a:spLocks noGrp="1"/>
          </p:cNvSpPr>
          <p:nvPr>
            <p:ph type="title" hasCustomPrompt="1"/>
          </p:nvPr>
        </p:nvSpPr>
        <p:spPr bwMode="gray">
          <a:xfrm>
            <a:off x="1548231" y="275048"/>
            <a:ext cx="1073657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076530" y="2175139"/>
            <a:ext cx="4344009" cy="771219"/>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1076530" y="3108960"/>
            <a:ext cx="4344009"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738917" y="2172951"/>
            <a:ext cx="4345200" cy="773407"/>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738917" y="3108960"/>
            <a:ext cx="4376553"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91411" y="132793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2" name="Group 21">
            <a:extLst>
              <a:ext uri="{FF2B5EF4-FFF2-40B4-BE49-F238E27FC236}">
                <a16:creationId xmlns:a16="http://schemas.microsoft.com/office/drawing/2014/main" id="{421B774B-3888-010D-EFBF-6B3BB40A2649}"/>
              </a:ext>
            </a:extLst>
          </p:cNvPr>
          <p:cNvGrpSpPr/>
          <p:nvPr userDrawn="1"/>
        </p:nvGrpSpPr>
        <p:grpSpPr>
          <a:xfrm>
            <a:off x="2289101" y="795528"/>
            <a:ext cx="1603248" cy="1603248"/>
            <a:chOff x="1583587" y="1268008"/>
            <a:chExt cx="1603248" cy="1603248"/>
          </a:xfrm>
        </p:grpSpPr>
        <p:grpSp>
          <p:nvGrpSpPr>
            <p:cNvPr id="17" name="组合 335">
              <a:extLst>
                <a:ext uri="{FF2B5EF4-FFF2-40B4-BE49-F238E27FC236}">
                  <a16:creationId xmlns:a16="http://schemas.microsoft.com/office/drawing/2014/main" id="{C71B11FB-3609-BE07-ED1D-C7C734D00259}"/>
                </a:ext>
              </a:extLst>
            </p:cNvPr>
            <p:cNvGrpSpPr/>
            <p:nvPr userDrawn="1"/>
          </p:nvGrpSpPr>
          <p:grpSpPr>
            <a:xfrm>
              <a:off x="1583587" y="1268008"/>
              <a:ext cx="1603248" cy="1603248"/>
              <a:chOff x="1327911" y="1667053"/>
              <a:chExt cx="1603248" cy="1603248"/>
            </a:xfrm>
          </p:grpSpPr>
          <p:sp>
            <p:nvSpPr>
              <p:cNvPr id="18" name="椭圆 336">
                <a:extLst>
                  <a:ext uri="{FF2B5EF4-FFF2-40B4-BE49-F238E27FC236}">
                    <a16:creationId xmlns:a16="http://schemas.microsoft.com/office/drawing/2014/main" id="{EF24694A-A403-8629-8390-A05986AA9FEC}"/>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9" name="椭圆 337">
                <a:extLst>
                  <a:ext uri="{FF2B5EF4-FFF2-40B4-BE49-F238E27FC236}">
                    <a16:creationId xmlns:a16="http://schemas.microsoft.com/office/drawing/2014/main" id="{E440233F-83A0-C3C9-A218-982F9215CD4C}"/>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20" name="弧形 338">
                <a:extLst>
                  <a:ext uri="{FF2B5EF4-FFF2-40B4-BE49-F238E27FC236}">
                    <a16:creationId xmlns:a16="http://schemas.microsoft.com/office/drawing/2014/main" id="{6D94AC41-3EC6-9BA4-4E24-FB63C5BA463B}"/>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21" name="Shape1">
              <a:extLst>
                <a:ext uri="{FF2B5EF4-FFF2-40B4-BE49-F238E27FC236}">
                  <a16:creationId xmlns:a16="http://schemas.microsoft.com/office/drawing/2014/main" id="{9ED05F3F-4A4A-91A8-B463-F88C28C4F8C6}"/>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grpSp>
        <p:nvGrpSpPr>
          <p:cNvPr id="23" name="Group 22">
            <a:extLst>
              <a:ext uri="{FF2B5EF4-FFF2-40B4-BE49-F238E27FC236}">
                <a16:creationId xmlns:a16="http://schemas.microsoft.com/office/drawing/2014/main" id="{77301251-146A-9E27-BF34-113EFE5AE411}"/>
              </a:ext>
            </a:extLst>
          </p:cNvPr>
          <p:cNvGrpSpPr/>
          <p:nvPr userDrawn="1"/>
        </p:nvGrpSpPr>
        <p:grpSpPr>
          <a:xfrm>
            <a:off x="8245234" y="762814"/>
            <a:ext cx="1603248" cy="1603248"/>
            <a:chOff x="1583587" y="1268008"/>
            <a:chExt cx="1603248" cy="1603248"/>
          </a:xfrm>
        </p:grpSpPr>
        <p:grpSp>
          <p:nvGrpSpPr>
            <p:cNvPr id="27" name="组合 335">
              <a:extLst>
                <a:ext uri="{FF2B5EF4-FFF2-40B4-BE49-F238E27FC236}">
                  <a16:creationId xmlns:a16="http://schemas.microsoft.com/office/drawing/2014/main" id="{38ECC8B2-7C96-D96C-FE4C-A4F40C66F3AC}"/>
                </a:ext>
              </a:extLst>
            </p:cNvPr>
            <p:cNvGrpSpPr/>
            <p:nvPr userDrawn="1"/>
          </p:nvGrpSpPr>
          <p:grpSpPr>
            <a:xfrm>
              <a:off x="1583587" y="1268008"/>
              <a:ext cx="1603248" cy="1603248"/>
              <a:chOff x="1327911" y="1667053"/>
              <a:chExt cx="1603248" cy="1603248"/>
            </a:xfrm>
          </p:grpSpPr>
          <p:sp>
            <p:nvSpPr>
              <p:cNvPr id="33" name="椭圆 336">
                <a:extLst>
                  <a:ext uri="{FF2B5EF4-FFF2-40B4-BE49-F238E27FC236}">
                    <a16:creationId xmlns:a16="http://schemas.microsoft.com/office/drawing/2014/main" id="{A38099DD-E59E-A7AE-27C7-FEE0FAE360DE}"/>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4" name="椭圆 337">
                <a:extLst>
                  <a:ext uri="{FF2B5EF4-FFF2-40B4-BE49-F238E27FC236}">
                    <a16:creationId xmlns:a16="http://schemas.microsoft.com/office/drawing/2014/main" id="{EA4C26E7-0C82-F61D-4D5F-FB6FD9D628B9}"/>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5" name="弧形 338">
                <a:extLst>
                  <a:ext uri="{FF2B5EF4-FFF2-40B4-BE49-F238E27FC236}">
                    <a16:creationId xmlns:a16="http://schemas.microsoft.com/office/drawing/2014/main" id="{6C179B16-BD32-8B0F-4423-2D07F95241FE}"/>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32" name="Shape1">
              <a:extLst>
                <a:ext uri="{FF2B5EF4-FFF2-40B4-BE49-F238E27FC236}">
                  <a16:creationId xmlns:a16="http://schemas.microsoft.com/office/drawing/2014/main" id="{6900A35E-62BA-4C86-03B3-1E37B13DA787}"/>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spTree>
    <p:extLst>
      <p:ext uri="{BB962C8B-B14F-4D97-AF65-F5344CB8AC3E}">
        <p14:creationId xmlns:p14="http://schemas.microsoft.com/office/powerpoint/2010/main" val="45421270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8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85779"/>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902564" y="1839571"/>
            <a:ext cx="6669353"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1168276" y="3992394"/>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919889" y="4589362"/>
            <a:ext cx="6652028"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09992" y="131777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grpSp>
      <p:sp>
        <p:nvSpPr>
          <p:cNvPr id="29" name="Freeform 15">
            <a:extLst>
              <a:ext uri="{FF2B5EF4-FFF2-40B4-BE49-F238E27FC236}">
                <a16:creationId xmlns:a16="http://schemas.microsoft.com/office/drawing/2014/main" id="{050EC39A-9141-9A84-E91A-01EC5C520247}"/>
              </a:ext>
            </a:extLst>
          </p:cNvPr>
          <p:cNvSpPr>
            <a:spLocks noEditPoints="1"/>
          </p:cNvSpPr>
          <p:nvPr userDrawn="1"/>
        </p:nvSpPr>
        <p:spPr bwMode="auto">
          <a:xfrm>
            <a:off x="581260" y="4150580"/>
            <a:ext cx="338629" cy="267962"/>
          </a:xfrm>
          <a:custGeom>
            <a:gdLst>
              <a:gd name="T0" fmla="*/ 737 w 1149"/>
              <a:gd name="T1" fmla="*/ 427 h 983"/>
              <a:gd name="T2" fmla="*/ 640 w 1149"/>
              <a:gd name="T3" fmla="*/ 427 h 983"/>
              <a:gd name="T4" fmla="*/ 616 w 1149"/>
              <a:gd name="T5" fmla="*/ 502 h 983"/>
              <a:gd name="T6" fmla="*/ 640 w 1149"/>
              <a:gd name="T7" fmla="*/ 810 h 983"/>
              <a:gd name="T8" fmla="*/ 575 w 1149"/>
              <a:gd name="T9" fmla="*/ 921 h 983"/>
              <a:gd name="T10" fmla="*/ 514 w 1149"/>
              <a:gd name="T11" fmla="*/ 810 h 983"/>
              <a:gd name="T12" fmla="*/ 549 w 1149"/>
              <a:gd name="T13" fmla="*/ 503 h 983"/>
              <a:gd name="T14" fmla="*/ 524 w 1149"/>
              <a:gd name="T15" fmla="*/ 427 h 983"/>
              <a:gd name="T16" fmla="*/ 417 w 1149"/>
              <a:gd name="T17" fmla="*/ 427 h 983"/>
              <a:gd name="T18" fmla="*/ 417 w 1149"/>
              <a:gd name="T19" fmla="*/ 427 h 983"/>
              <a:gd name="T20" fmla="*/ 241 w 1149"/>
              <a:gd name="T21" fmla="*/ 612 h 983"/>
              <a:gd name="T22" fmla="*/ 266 w 1149"/>
              <a:gd name="T23" fmla="*/ 801 h 983"/>
              <a:gd name="T24" fmla="*/ 443 w 1149"/>
              <a:gd name="T25" fmla="*/ 983 h 983"/>
              <a:gd name="T26" fmla="*/ 711 w 1149"/>
              <a:gd name="T27" fmla="*/ 983 h 983"/>
              <a:gd name="T28" fmla="*/ 888 w 1149"/>
              <a:gd name="T29" fmla="*/ 799 h 983"/>
              <a:gd name="T30" fmla="*/ 913 w 1149"/>
              <a:gd name="T31" fmla="*/ 609 h 983"/>
              <a:gd name="T32" fmla="*/ 737 w 1149"/>
              <a:gd name="T33" fmla="*/ 427 h 983"/>
              <a:gd name="T34" fmla="*/ 218 w 1149"/>
              <a:gd name="T35" fmla="*/ 308 h 983"/>
              <a:gd name="T36" fmla="*/ 330 w 1149"/>
              <a:gd name="T37" fmla="*/ 196 h 983"/>
              <a:gd name="T38" fmla="*/ 218 w 1149"/>
              <a:gd name="T39" fmla="*/ 83 h 983"/>
              <a:gd name="T40" fmla="*/ 105 w 1149"/>
              <a:gd name="T41" fmla="*/ 196 h 983"/>
              <a:gd name="T42" fmla="*/ 218 w 1149"/>
              <a:gd name="T43" fmla="*/ 308 h 983"/>
              <a:gd name="T44" fmla="*/ 318 w 1149"/>
              <a:gd name="T45" fmla="*/ 344 h 983"/>
              <a:gd name="T46" fmla="*/ 118 w 1149"/>
              <a:gd name="T47" fmla="*/ 344 h 983"/>
              <a:gd name="T48" fmla="*/ 118 w 1149"/>
              <a:gd name="T49" fmla="*/ 343 h 983"/>
              <a:gd name="T50" fmla="*/ 7 w 1149"/>
              <a:gd name="T51" fmla="*/ 458 h 983"/>
              <a:gd name="T52" fmla="*/ 23 w 1149"/>
              <a:gd name="T53" fmla="*/ 577 h 983"/>
              <a:gd name="T54" fmla="*/ 134 w 1149"/>
              <a:gd name="T55" fmla="*/ 689 h 983"/>
              <a:gd name="T56" fmla="*/ 191 w 1149"/>
              <a:gd name="T57" fmla="*/ 689 h 983"/>
              <a:gd name="T58" fmla="*/ 180 w 1149"/>
              <a:gd name="T59" fmla="*/ 606 h 983"/>
              <a:gd name="T60" fmla="*/ 180 w 1149"/>
              <a:gd name="T61" fmla="*/ 606 h 983"/>
              <a:gd name="T62" fmla="*/ 180 w 1149"/>
              <a:gd name="T63" fmla="*/ 606 h 983"/>
              <a:gd name="T64" fmla="*/ 231 w 1149"/>
              <a:gd name="T65" fmla="*/ 449 h 983"/>
              <a:gd name="T66" fmla="*/ 308 w 1149"/>
              <a:gd name="T67" fmla="*/ 393 h 983"/>
              <a:gd name="T68" fmla="*/ 387 w 1149"/>
              <a:gd name="T69" fmla="*/ 367 h 983"/>
              <a:gd name="T70" fmla="*/ 318 w 1149"/>
              <a:gd name="T71" fmla="*/ 344 h 983"/>
              <a:gd name="T72" fmla="*/ 931 w 1149"/>
              <a:gd name="T73" fmla="*/ 308 h 983"/>
              <a:gd name="T74" fmla="*/ 1043 w 1149"/>
              <a:gd name="T75" fmla="*/ 196 h 983"/>
              <a:gd name="T76" fmla="*/ 931 w 1149"/>
              <a:gd name="T77" fmla="*/ 83 h 983"/>
              <a:gd name="T78" fmla="*/ 819 w 1149"/>
              <a:gd name="T79" fmla="*/ 196 h 983"/>
              <a:gd name="T80" fmla="*/ 931 w 1149"/>
              <a:gd name="T81" fmla="*/ 308 h 983"/>
              <a:gd name="T82" fmla="*/ 1031 w 1149"/>
              <a:gd name="T83" fmla="*/ 344 h 983"/>
              <a:gd name="T84" fmla="*/ 831 w 1149"/>
              <a:gd name="T85" fmla="*/ 344 h 983"/>
              <a:gd name="T86" fmla="*/ 831 w 1149"/>
              <a:gd name="T87" fmla="*/ 343 h 983"/>
              <a:gd name="T88" fmla="*/ 763 w 1149"/>
              <a:gd name="T89" fmla="*/ 366 h 983"/>
              <a:gd name="T90" fmla="*/ 847 w 1149"/>
              <a:gd name="T91" fmla="*/ 393 h 983"/>
              <a:gd name="T92" fmla="*/ 925 w 1149"/>
              <a:gd name="T93" fmla="*/ 450 h 983"/>
              <a:gd name="T94" fmla="*/ 974 w 1149"/>
              <a:gd name="T95" fmla="*/ 603 h 983"/>
              <a:gd name="T96" fmla="*/ 974 w 1149"/>
              <a:gd name="T97" fmla="*/ 603 h 983"/>
              <a:gd name="T98" fmla="*/ 974 w 1149"/>
              <a:gd name="T99" fmla="*/ 603 h 983"/>
              <a:gd name="T100" fmla="*/ 962 w 1149"/>
              <a:gd name="T101" fmla="*/ 689 h 983"/>
              <a:gd name="T102" fmla="*/ 1015 w 1149"/>
              <a:gd name="T103" fmla="*/ 689 h 983"/>
              <a:gd name="T104" fmla="*/ 1126 w 1149"/>
              <a:gd name="T105" fmla="*/ 575 h 983"/>
              <a:gd name="T106" fmla="*/ 1142 w 1149"/>
              <a:gd name="T107" fmla="*/ 456 h 983"/>
              <a:gd name="T108" fmla="*/ 1031 w 1149"/>
              <a:gd name="T109" fmla="*/ 344 h 983"/>
              <a:gd name="T110" fmla="*/ 756 w 1149"/>
              <a:gd name="T111" fmla="*/ 184 h 983"/>
              <a:gd name="T112" fmla="*/ 577 w 1149"/>
              <a:gd name="T113" fmla="*/ 369 h 983"/>
              <a:gd name="T114" fmla="*/ 398 w 1149"/>
              <a:gd name="T115" fmla="*/ 184 h 983"/>
              <a:gd name="T116" fmla="*/ 577 w 1149"/>
              <a:gd name="T117" fmla="*/ 0 h 983"/>
              <a:gd name="T118" fmla="*/ 756 w 1149"/>
              <a:gd name="T119" fmla="*/ 184 h 98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1149" h="983">
                <a:moveTo>
                  <a:pt x="737" y="427"/>
                </a:moveTo>
                <a:lnTo>
                  <a:pt x="640" y="427"/>
                </a:lnTo>
                <a:cubicBezTo>
                  <a:pt x="641" y="437"/>
                  <a:pt x="642" y="483"/>
                  <a:pt x="616" y="502"/>
                </a:cubicBezTo>
                <a:cubicBezTo>
                  <a:pt x="616" y="502"/>
                  <a:pt x="658" y="735"/>
                  <a:pt x="640" y="810"/>
                </a:cubicBezTo>
                <a:cubicBezTo>
                  <a:pt x="633" y="842"/>
                  <a:pt x="606" y="921"/>
                  <a:pt x="575" y="921"/>
                </a:cubicBezTo>
                <a:cubicBezTo>
                  <a:pt x="544" y="920"/>
                  <a:pt x="520" y="841"/>
                  <a:pt x="514" y="810"/>
                </a:cubicBezTo>
                <a:cubicBezTo>
                  <a:pt x="499" y="735"/>
                  <a:pt x="549" y="503"/>
                  <a:pt x="549" y="503"/>
                </a:cubicBezTo>
                <a:cubicBezTo>
                  <a:pt x="541" y="500"/>
                  <a:pt x="527" y="486"/>
                  <a:pt x="524" y="427"/>
                </a:cubicBezTo>
                <a:lnTo>
                  <a:pt x="417" y="427"/>
                </a:lnTo>
                <a:lnTo>
                  <a:pt x="417" y="427"/>
                </a:lnTo>
                <a:cubicBezTo>
                  <a:pt x="320" y="427"/>
                  <a:pt x="229" y="510"/>
                  <a:pt x="241" y="612"/>
                </a:cubicBezTo>
                <a:lnTo>
                  <a:pt x="266" y="801"/>
                </a:lnTo>
                <a:cubicBezTo>
                  <a:pt x="286" y="902"/>
                  <a:pt x="345" y="983"/>
                  <a:pt x="443" y="983"/>
                </a:cubicBezTo>
                <a:lnTo>
                  <a:pt x="711" y="983"/>
                </a:lnTo>
                <a:cubicBezTo>
                  <a:pt x="809" y="983"/>
                  <a:pt x="868" y="899"/>
                  <a:pt x="888" y="799"/>
                </a:cubicBezTo>
                <a:lnTo>
                  <a:pt x="913" y="609"/>
                </a:lnTo>
                <a:cubicBezTo>
                  <a:pt x="925" y="510"/>
                  <a:pt x="834" y="427"/>
                  <a:pt x="737" y="427"/>
                </a:cubicBezTo>
                <a:close/>
                <a:moveTo>
                  <a:pt x="218" y="308"/>
                </a:moveTo>
                <a:cubicBezTo>
                  <a:pt x="280" y="308"/>
                  <a:pt x="330" y="258"/>
                  <a:pt x="330" y="196"/>
                </a:cubicBezTo>
                <a:cubicBezTo>
                  <a:pt x="330" y="134"/>
                  <a:pt x="280" y="83"/>
                  <a:pt x="218" y="83"/>
                </a:cubicBezTo>
                <a:cubicBezTo>
                  <a:pt x="156" y="83"/>
                  <a:pt x="105" y="134"/>
                  <a:pt x="105" y="196"/>
                </a:cubicBezTo>
                <a:cubicBezTo>
                  <a:pt x="105" y="258"/>
                  <a:pt x="156" y="308"/>
                  <a:pt x="218" y="308"/>
                </a:cubicBezTo>
                <a:close/>
                <a:moveTo>
                  <a:pt x="318" y="344"/>
                </a:moveTo>
                <a:lnTo>
                  <a:pt x="118" y="344"/>
                </a:lnTo>
                <a:lnTo>
                  <a:pt x="118" y="343"/>
                </a:lnTo>
                <a:cubicBezTo>
                  <a:pt x="57" y="343"/>
                  <a:pt x="0" y="395"/>
                  <a:pt x="7" y="458"/>
                </a:cubicBezTo>
                <a:lnTo>
                  <a:pt x="23" y="577"/>
                </a:lnTo>
                <a:cubicBezTo>
                  <a:pt x="35" y="639"/>
                  <a:pt x="73" y="689"/>
                  <a:pt x="134" y="689"/>
                </a:cubicBezTo>
                <a:lnTo>
                  <a:pt x="191" y="689"/>
                </a:lnTo>
                <a:lnTo>
                  <a:pt x="180" y="606"/>
                </a:lnTo>
                <a:lnTo>
                  <a:pt x="180" y="606"/>
                </a:lnTo>
                <a:lnTo>
                  <a:pt x="180" y="606"/>
                </a:lnTo>
                <a:cubicBezTo>
                  <a:pt x="173" y="549"/>
                  <a:pt x="191" y="493"/>
                  <a:pt x="231" y="449"/>
                </a:cubicBezTo>
                <a:cubicBezTo>
                  <a:pt x="252" y="425"/>
                  <a:pt x="279" y="406"/>
                  <a:pt x="308" y="393"/>
                </a:cubicBezTo>
                <a:cubicBezTo>
                  <a:pt x="333" y="379"/>
                  <a:pt x="359" y="371"/>
                  <a:pt x="387" y="367"/>
                </a:cubicBezTo>
                <a:cubicBezTo>
                  <a:pt x="367" y="352"/>
                  <a:pt x="343" y="344"/>
                  <a:pt x="318" y="344"/>
                </a:cubicBezTo>
                <a:close/>
                <a:moveTo>
                  <a:pt x="931" y="308"/>
                </a:moveTo>
                <a:cubicBezTo>
                  <a:pt x="993" y="308"/>
                  <a:pt x="1043" y="258"/>
                  <a:pt x="1043" y="196"/>
                </a:cubicBezTo>
                <a:cubicBezTo>
                  <a:pt x="1043" y="134"/>
                  <a:pt x="993" y="83"/>
                  <a:pt x="931" y="83"/>
                </a:cubicBezTo>
                <a:cubicBezTo>
                  <a:pt x="869" y="83"/>
                  <a:pt x="819" y="134"/>
                  <a:pt x="819" y="196"/>
                </a:cubicBezTo>
                <a:cubicBezTo>
                  <a:pt x="819" y="258"/>
                  <a:pt x="869" y="308"/>
                  <a:pt x="931" y="308"/>
                </a:cubicBezTo>
                <a:close/>
                <a:moveTo>
                  <a:pt x="1031" y="344"/>
                </a:moveTo>
                <a:lnTo>
                  <a:pt x="831" y="344"/>
                </a:lnTo>
                <a:lnTo>
                  <a:pt x="831" y="343"/>
                </a:lnTo>
                <a:cubicBezTo>
                  <a:pt x="806" y="343"/>
                  <a:pt x="782" y="352"/>
                  <a:pt x="763" y="366"/>
                </a:cubicBezTo>
                <a:cubicBezTo>
                  <a:pt x="792" y="370"/>
                  <a:pt x="821" y="379"/>
                  <a:pt x="847" y="393"/>
                </a:cubicBezTo>
                <a:cubicBezTo>
                  <a:pt x="877" y="406"/>
                  <a:pt x="903" y="426"/>
                  <a:pt x="925" y="450"/>
                </a:cubicBezTo>
                <a:cubicBezTo>
                  <a:pt x="963" y="494"/>
                  <a:pt x="981" y="548"/>
                  <a:pt x="974" y="603"/>
                </a:cubicBezTo>
                <a:lnTo>
                  <a:pt x="974" y="603"/>
                </a:lnTo>
                <a:lnTo>
                  <a:pt x="974" y="603"/>
                </a:lnTo>
                <a:lnTo>
                  <a:pt x="962" y="689"/>
                </a:lnTo>
                <a:lnTo>
                  <a:pt x="1015" y="689"/>
                </a:lnTo>
                <a:cubicBezTo>
                  <a:pt x="1076" y="689"/>
                  <a:pt x="1114" y="637"/>
                  <a:pt x="1126" y="575"/>
                </a:cubicBezTo>
                <a:lnTo>
                  <a:pt x="1142" y="456"/>
                </a:lnTo>
                <a:cubicBezTo>
                  <a:pt x="1149" y="395"/>
                  <a:pt x="1092" y="344"/>
                  <a:pt x="1031" y="344"/>
                </a:cubicBezTo>
                <a:close/>
                <a:moveTo>
                  <a:pt x="756" y="184"/>
                </a:moveTo>
                <a:cubicBezTo>
                  <a:pt x="756" y="286"/>
                  <a:pt x="676" y="369"/>
                  <a:pt x="577" y="369"/>
                </a:cubicBezTo>
                <a:cubicBezTo>
                  <a:pt x="478" y="369"/>
                  <a:pt x="398" y="286"/>
                  <a:pt x="398" y="184"/>
                </a:cubicBezTo>
                <a:cubicBezTo>
                  <a:pt x="398" y="82"/>
                  <a:pt x="478" y="0"/>
                  <a:pt x="577" y="0"/>
                </a:cubicBezTo>
                <a:cubicBezTo>
                  <a:pt x="676" y="0"/>
                  <a:pt x="756" y="82"/>
                  <a:pt x="756" y="184"/>
                </a:cubicBezTo>
                <a:close/>
              </a:path>
            </a:pathLst>
          </a:custGeom>
          <a:solidFill>
            <a:srgbClr val="FFFFFF"/>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latin typeface="微软雅黑" pitchFamily="34" charset="-122"/>
              <a:ea typeface="微软雅黑" pitchFamily="34" charset="-122"/>
            </a:endParaRPr>
          </a:p>
        </p:txBody>
      </p:sp>
      <p:sp>
        <p:nvSpPr>
          <p:cNvPr id="18" name="圆角矩形 7">
            <a:extLst>
              <a:ext uri="{FF2B5EF4-FFF2-40B4-BE49-F238E27FC236}">
                <a16:creationId xmlns:a16="http://schemas.microsoft.com/office/drawing/2014/main" id="{E80E18CD-87EA-BD50-36C1-9FF3070172DA}"/>
              </a:ext>
            </a:extLst>
          </p:cNvPr>
          <p:cNvSpPr/>
          <p:nvPr userDrawn="1"/>
        </p:nvSpPr>
        <p:spPr>
          <a:xfrm>
            <a:off x="608750" y="145423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19" name="圆角矩形 7">
            <a:extLst>
              <a:ext uri="{FF2B5EF4-FFF2-40B4-BE49-F238E27FC236}">
                <a16:creationId xmlns:a16="http://schemas.microsoft.com/office/drawing/2014/main" id="{8F854EAD-613B-8A67-E035-7FEE99C69B51}"/>
              </a:ext>
            </a:extLst>
          </p:cNvPr>
          <p:cNvSpPr/>
          <p:nvPr userDrawn="1"/>
        </p:nvSpPr>
        <p:spPr>
          <a:xfrm>
            <a:off x="581260" y="413174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168276" y="1153001"/>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latin typeface="微软雅黑" pitchFamily="34" charset="-122"/>
                <a:ea typeface="微软雅黑" pitchFamily="34" charset="-122"/>
              </a:defRPr>
            </a:lvl1pPr>
          </a:lstStyle>
          <a:p>
            <a:pPr marL="0" lvl="0" indent="0" algn="ctr" defTabSz="914400">
              <a:buNone/>
            </a:pPr>
            <a:r>
              <a:rPr lang="en-US" altLang="zh-CN"/>
              <a:t>Click to edit Master text styles</a:t>
            </a:r>
          </a:p>
        </p:txBody>
      </p:sp>
      <p:grpSp>
        <p:nvGrpSpPr>
          <p:cNvPr id="4" name="组合 48">
            <a:extLst>
              <a:ext uri="{FF2B5EF4-FFF2-40B4-BE49-F238E27FC236}">
                <a16:creationId xmlns:a16="http://schemas.microsoft.com/office/drawing/2014/main" id="{A4931A2E-FCC2-002D-3256-4906A6E3C478}"/>
              </a:ext>
            </a:extLst>
          </p:cNvPr>
          <p:cNvGrpSpPr/>
          <p:nvPr userDrawn="1"/>
        </p:nvGrpSpPr>
        <p:grpSpPr>
          <a:xfrm>
            <a:off x="8343250" y="2308441"/>
            <a:ext cx="3240000" cy="3240000"/>
            <a:chOff x="4740390" y="5946187"/>
            <a:chExt cx="305647" cy="305644"/>
          </a:xfrm>
        </p:grpSpPr>
        <p:grpSp>
          <p:nvGrpSpPr>
            <p:cNvPr id="7" name="组合 49">
              <a:extLst>
                <a:ext uri="{FF2B5EF4-FFF2-40B4-BE49-F238E27FC236}">
                  <a16:creationId xmlns:a16="http://schemas.microsoft.com/office/drawing/2014/main" id="{866A97E3-65EB-8F9A-EDC3-59909EEE8332}"/>
                </a:ext>
              </a:extLst>
            </p:cNvPr>
            <p:cNvGrpSpPr/>
            <p:nvPr/>
          </p:nvGrpSpPr>
          <p:grpSpPr>
            <a:xfrm>
              <a:off x="4740390" y="5946187"/>
              <a:ext cx="305647" cy="305644"/>
              <a:chOff x="1517330" y="1125257"/>
              <a:chExt cx="2204282" cy="2204282"/>
            </a:xfrm>
          </p:grpSpPr>
          <p:sp>
            <p:nvSpPr>
              <p:cNvPr id="10" name="椭圆 51">
                <a:extLst>
                  <a:ext uri="{FF2B5EF4-FFF2-40B4-BE49-F238E27FC236}">
                    <a16:creationId xmlns:a16="http://schemas.microsoft.com/office/drawing/2014/main" id="{01811794-BCAD-926B-45DA-48D75078070C}"/>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11" name="椭圆 52">
                <a:extLst>
                  <a:ext uri="{FF2B5EF4-FFF2-40B4-BE49-F238E27FC236}">
                    <a16:creationId xmlns:a16="http://schemas.microsoft.com/office/drawing/2014/main" id="{CAFA8ABF-F688-AD84-2B4E-5DBE18FB2AEC}"/>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8" name="Freeform 39">
              <a:extLst>
                <a:ext uri="{FF2B5EF4-FFF2-40B4-BE49-F238E27FC236}">
                  <a16:creationId xmlns:a16="http://schemas.microsoft.com/office/drawing/2014/main" id="{1EFDCA82-AF73-33E9-0820-2F3847842E21}"/>
                </a:ext>
              </a:extLst>
            </p:cNvPr>
            <p:cNvSpPr>
              <a:spLocks noEditPoints="1"/>
            </p:cNvSpPr>
            <p:nvPr/>
          </p:nvSpPr>
          <p:spPr bwMode="auto">
            <a:xfrm>
              <a:off x="4814511" y="6022165"/>
              <a:ext cx="157403" cy="145529"/>
            </a:xfrm>
            <a:custGeom>
              <a:gdLst>
                <a:gd name="T0" fmla="*/ 43 w 57"/>
                <a:gd name="T1" fmla="*/ 9 h 58"/>
                <a:gd name="T2" fmla="*/ 4 w 57"/>
                <a:gd name="T3" fmla="*/ 22 h 58"/>
                <a:gd name="T4" fmla="*/ 5 w 57"/>
                <a:gd name="T5" fmla="*/ 25 h 58"/>
                <a:gd name="T6" fmla="*/ 6 w 57"/>
                <a:gd name="T7" fmla="*/ 30 h 58"/>
                <a:gd name="T8" fmla="*/ 7 w 57"/>
                <a:gd name="T9" fmla="*/ 35 h 58"/>
                <a:gd name="T10" fmla="*/ 10 w 57"/>
                <a:gd name="T11" fmla="*/ 39 h 58"/>
                <a:gd name="T12" fmla="*/ 12 w 57"/>
                <a:gd name="T13" fmla="*/ 41 h 58"/>
                <a:gd name="T14" fmla="*/ 13 w 57"/>
                <a:gd name="T15" fmla="*/ 49 h 58"/>
                <a:gd name="T16" fmla="*/ 16 w 57"/>
                <a:gd name="T17" fmla="*/ 52 h 58"/>
                <a:gd name="T18" fmla="*/ 17 w 57"/>
                <a:gd name="T19" fmla="*/ 51 h 58"/>
                <a:gd name="T20" fmla="*/ 18 w 57"/>
                <a:gd name="T21" fmla="*/ 47 h 58"/>
                <a:gd name="T22" fmla="*/ 20 w 57"/>
                <a:gd name="T23" fmla="*/ 41 h 58"/>
                <a:gd name="T24" fmla="*/ 24 w 57"/>
                <a:gd name="T25" fmla="*/ 36 h 58"/>
                <a:gd name="T26" fmla="*/ 26 w 57"/>
                <a:gd name="T27" fmla="*/ 33 h 58"/>
                <a:gd name="T28" fmla="*/ 22 w 57"/>
                <a:gd name="T29" fmla="*/ 30 h 58"/>
                <a:gd name="T30" fmla="*/ 19 w 57"/>
                <a:gd name="T31" fmla="*/ 29 h 58"/>
                <a:gd name="T32" fmla="*/ 16 w 57"/>
                <a:gd name="T33" fmla="*/ 26 h 58"/>
                <a:gd name="T34" fmla="*/ 12 w 57"/>
                <a:gd name="T35" fmla="*/ 24 h 58"/>
                <a:gd name="T36" fmla="*/ 8 w 57"/>
                <a:gd name="T37" fmla="*/ 24 h 58"/>
                <a:gd name="T38" fmla="*/ 6 w 57"/>
                <a:gd name="T39" fmla="*/ 22 h 58"/>
                <a:gd name="T40" fmla="*/ 6 w 57"/>
                <a:gd name="T41" fmla="*/ 18 h 58"/>
                <a:gd name="T42" fmla="*/ 4 w 57"/>
                <a:gd name="T43" fmla="*/ 19 h 58"/>
                <a:gd name="T44" fmla="*/ 6 w 57"/>
                <a:gd name="T45" fmla="*/ 15 h 58"/>
                <a:gd name="T46" fmla="*/ 9 w 57"/>
                <a:gd name="T47" fmla="*/ 15 h 58"/>
                <a:gd name="T48" fmla="*/ 11 w 57"/>
                <a:gd name="T49" fmla="*/ 13 h 58"/>
                <a:gd name="T50" fmla="*/ 15 w 57"/>
                <a:gd name="T51" fmla="*/ 9 h 58"/>
                <a:gd name="T52" fmla="*/ 16 w 57"/>
                <a:gd name="T53" fmla="*/ 8 h 58"/>
                <a:gd name="T54" fmla="*/ 21 w 57"/>
                <a:gd name="T55" fmla="*/ 6 h 58"/>
                <a:gd name="T56" fmla="*/ 17 w 57"/>
                <a:gd name="T57" fmla="*/ 4 h 58"/>
                <a:gd name="T58" fmla="*/ 16 w 57"/>
                <a:gd name="T59" fmla="*/ 4 h 58"/>
                <a:gd name="T60" fmla="*/ 24 w 57"/>
                <a:gd name="T61" fmla="*/ 1 h 58"/>
                <a:gd name="T62" fmla="*/ 27 w 57"/>
                <a:gd name="T63" fmla="*/ 3 h 58"/>
                <a:gd name="T64" fmla="*/ 41 w 57"/>
                <a:gd name="T65" fmla="*/ 3 h 58"/>
                <a:gd name="T66" fmla="*/ 39 w 57"/>
                <a:gd name="T67" fmla="*/ 6 h 58"/>
                <a:gd name="T68" fmla="*/ 42 w 57"/>
                <a:gd name="T69" fmla="*/ 10 h 58"/>
                <a:gd name="T70" fmla="*/ 44 w 57"/>
                <a:gd name="T71" fmla="*/ 10 h 58"/>
                <a:gd name="T72" fmla="*/ 46 w 57"/>
                <a:gd name="T73" fmla="*/ 9 h 58"/>
                <a:gd name="T74" fmla="*/ 48 w 57"/>
                <a:gd name="T75" fmla="*/ 12 h 58"/>
                <a:gd name="T76" fmla="*/ 50 w 57"/>
                <a:gd name="T77" fmla="*/ 13 h 58"/>
                <a:gd name="T78" fmla="*/ 47 w 57"/>
                <a:gd name="T79" fmla="*/ 14 h 58"/>
                <a:gd name="T80" fmla="*/ 44 w 57"/>
                <a:gd name="T81" fmla="*/ 12 h 58"/>
                <a:gd name="T82" fmla="*/ 40 w 57"/>
                <a:gd name="T83" fmla="*/ 12 h 58"/>
                <a:gd name="T84" fmla="*/ 36 w 57"/>
                <a:gd name="T85" fmla="*/ 15 h 58"/>
                <a:gd name="T86" fmla="*/ 34 w 57"/>
                <a:gd name="T87" fmla="*/ 20 h 58"/>
                <a:gd name="T88" fmla="*/ 36 w 57"/>
                <a:gd name="T89" fmla="*/ 25 h 58"/>
                <a:gd name="T90" fmla="*/ 40 w 57"/>
                <a:gd name="T91" fmla="*/ 27 h 58"/>
                <a:gd name="T92" fmla="*/ 45 w 57"/>
                <a:gd name="T93" fmla="*/ 27 h 58"/>
                <a:gd name="T94" fmla="*/ 47 w 57"/>
                <a:gd name="T95" fmla="*/ 30 h 58"/>
                <a:gd name="T96" fmla="*/ 47 w 57"/>
                <a:gd name="T97" fmla="*/ 35 h 58"/>
                <a:gd name="T98" fmla="*/ 47 w 57"/>
                <a:gd name="T99" fmla="*/ 40 h 58"/>
                <a:gd name="T100" fmla="*/ 50 w 57"/>
                <a:gd name="T101" fmla="*/ 45 h 58"/>
                <a:gd name="T102" fmla="*/ 53 w 57"/>
                <a:gd name="T103" fmla="*/ 41 h 58"/>
                <a:gd name="T104" fmla="*/ 56 w 57"/>
                <a:gd name="T105" fmla="*/ 34 h 58"/>
                <a:gd name="T106" fmla="*/ 56 w 57"/>
                <a:gd name="T107" fmla="*/ 26 h 58"/>
                <a:gd name="T108" fmla="*/ 54 w 57"/>
                <a:gd name="T109" fmla="*/ 19 h 58"/>
                <a:gd name="T110" fmla="*/ 52 w 57"/>
                <a:gd name="T111" fmla="*/ 16 h 58"/>
                <a:gd name="T112" fmla="*/ 55 w 57"/>
                <a:gd name="T113" fmla="*/ 20 h 58"/>
                <a:gd name="T114" fmla="*/ 39 w 57"/>
                <a:gd name="T115" fmla="*/ 5 h 58"/>
                <a:gd name="T116" fmla="*/ 37 w 57"/>
                <a:gd name="T117" fmla="*/ 3 h 58"/>
                <a:gd name="T118" fmla="*/ 38 w 57"/>
                <a:gd name="T119" fmla="*/ 5 h 58"/>
                <a:gd name="T120" fmla="*/ 36 w 57"/>
                <a:gd name="T121" fmla="*/ 2 h 58"/>
                <a:gd name="T122" fmla="*/ 54 w 57"/>
                <a:gd name="T123" fmla="*/ 41 h 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57" h="57">
                  <a:moveTo>
                    <a:pt x="3" y="17"/>
                  </a:moveTo>
                  <a:cubicBezTo>
                    <a:pt x="3" y="17"/>
                    <a:pt x="3" y="17"/>
                    <a:pt x="3" y="17"/>
                  </a:cubicBezTo>
                  <a:cubicBezTo>
                    <a:pt x="3" y="17"/>
                    <a:pt x="2" y="17"/>
                    <a:pt x="2" y="17"/>
                  </a:cubicBezTo>
                  <a:cubicBezTo>
                    <a:pt x="3" y="17"/>
                    <a:pt x="3" y="17"/>
                    <a:pt x="3" y="17"/>
                  </a:cubicBezTo>
                  <a:cubicBezTo>
                    <a:pt x="3" y="17"/>
                    <a:pt x="3" y="17"/>
                    <a:pt x="3" y="17"/>
                  </a:cubicBezTo>
                  <a:cubicBezTo>
                    <a:pt x="3" y="17"/>
                    <a:pt x="3" y="17"/>
                    <a:pt x="3" y="17"/>
                  </a:cubicBezTo>
                  <a:close/>
                  <a:moveTo>
                    <a:pt x="2" y="17"/>
                  </a:moveTo>
                  <a:cubicBezTo>
                    <a:pt x="2" y="17"/>
                    <a:pt x="2" y="17"/>
                    <a:pt x="2" y="17"/>
                  </a:cubicBezTo>
                  <a:cubicBezTo>
                    <a:pt x="2" y="17"/>
                    <a:pt x="2" y="17"/>
                    <a:pt x="2" y="17"/>
                  </a:cubicBezTo>
                  <a:cubicBezTo>
                    <a:pt x="2" y="17"/>
                    <a:pt x="2" y="17"/>
                    <a:pt x="2" y="17"/>
                  </a:cubicBezTo>
                  <a:cubicBezTo>
                    <a:pt x="2" y="17"/>
                    <a:pt x="2" y="17"/>
                    <a:pt x="2" y="17"/>
                  </a:cubicBezTo>
                  <a:cubicBezTo>
                    <a:pt x="2" y="17"/>
                    <a:pt x="2" y="17"/>
                    <a:pt x="2" y="17"/>
                  </a:cubicBezTo>
                  <a:close/>
                  <a:moveTo>
                    <a:pt x="43" y="9"/>
                  </a:move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2" y="9"/>
                    <a:pt x="42" y="9"/>
                    <a:pt x="42" y="9"/>
                  </a:cubicBezTo>
                  <a:cubicBezTo>
                    <a:pt x="42" y="8"/>
                    <a:pt x="42" y="8"/>
                    <a:pt x="42" y="8"/>
                  </a:cubicBezTo>
                  <a:cubicBezTo>
                    <a:pt x="42" y="8"/>
                    <a:pt x="42" y="8"/>
                    <a:pt x="42" y="8"/>
                  </a:cubicBezTo>
                  <a:cubicBezTo>
                    <a:pt x="42" y="8"/>
                    <a:pt x="42" y="8"/>
                    <a:pt x="42" y="8"/>
                  </a:cubicBezTo>
                  <a:cubicBezTo>
                    <a:pt x="42" y="8"/>
                    <a:pt x="42" y="8"/>
                    <a:pt x="42" y="8"/>
                  </a:cubicBezTo>
                  <a:cubicBezTo>
                    <a:pt x="42" y="8"/>
                    <a:pt x="42" y="8"/>
                    <a:pt x="42" y="8"/>
                  </a:cubicBezTo>
                  <a:cubicBezTo>
                    <a:pt x="42" y="9"/>
                    <a:pt x="42"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lose/>
                  <a:moveTo>
                    <a:pt x="55" y="19"/>
                  </a:moveTo>
                  <a:cubicBezTo>
                    <a:pt x="56" y="22"/>
                    <a:pt x="57" y="25"/>
                    <a:pt x="57" y="29"/>
                  </a:cubicBezTo>
                  <a:cubicBezTo>
                    <a:pt x="57" y="45"/>
                    <a:pt x="44" y="58"/>
                    <a:pt x="28" y="58"/>
                  </a:cubicBezTo>
                  <a:cubicBezTo>
                    <a:pt x="13" y="58"/>
                    <a:pt x="0" y="45"/>
                    <a:pt x="0" y="29"/>
                  </a:cubicBezTo>
                  <a:cubicBezTo>
                    <a:pt x="0" y="25"/>
                    <a:pt x="1" y="21"/>
                    <a:pt x="2" y="18"/>
                  </a:cubicBezTo>
                  <a:cubicBezTo>
                    <a:pt x="2" y="21"/>
                    <a:pt x="2" y="21"/>
                    <a:pt x="2" y="21"/>
                  </a:cubicBezTo>
                  <a:cubicBezTo>
                    <a:pt x="2" y="21"/>
                    <a:pt x="2" y="21"/>
                    <a:pt x="2" y="21"/>
                  </a:cubicBezTo>
                  <a:cubicBezTo>
                    <a:pt x="2" y="21"/>
                    <a:pt x="2" y="21"/>
                    <a:pt x="2" y="21"/>
                  </a:cubicBezTo>
                  <a:cubicBezTo>
                    <a:pt x="2" y="21"/>
                    <a:pt x="2" y="21"/>
                    <a:pt x="2" y="21"/>
                  </a:cubicBezTo>
                  <a:cubicBezTo>
                    <a:pt x="2" y="21"/>
                    <a:pt x="2" y="21"/>
                    <a:pt x="3" y="21"/>
                  </a:cubicBezTo>
                  <a:cubicBezTo>
                    <a:pt x="3" y="21"/>
                    <a:pt x="3" y="21"/>
                    <a:pt x="3" y="21"/>
                  </a:cubicBezTo>
                  <a:cubicBezTo>
                    <a:pt x="3" y="21"/>
                    <a:pt x="3" y="21"/>
                    <a:pt x="3" y="21"/>
                  </a:cubicBezTo>
                  <a:cubicBezTo>
                    <a:pt x="3" y="21"/>
                    <a:pt x="3" y="21"/>
                    <a:pt x="3" y="21"/>
                  </a:cubicBezTo>
                  <a:cubicBezTo>
                    <a:pt x="3" y="22"/>
                    <a:pt x="3" y="22"/>
                    <a:pt x="3" y="22"/>
                  </a:cubicBezTo>
                  <a:cubicBezTo>
                    <a:pt x="3" y="22"/>
                    <a:pt x="3" y="22"/>
                    <a:pt x="3" y="22"/>
                  </a:cubicBezTo>
                  <a:cubicBezTo>
                    <a:pt x="3" y="22"/>
                    <a:pt x="3" y="22"/>
                    <a:pt x="3" y="22"/>
                  </a:cubicBezTo>
                  <a:cubicBezTo>
                    <a:pt x="3" y="22"/>
                    <a:pt x="3" y="22"/>
                    <a:pt x="3" y="22"/>
                  </a:cubicBezTo>
                  <a:cubicBezTo>
                    <a:pt x="3"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3"/>
                    <a:pt x="4" y="23"/>
                    <a:pt x="4" y="23"/>
                  </a:cubicBezTo>
                  <a:cubicBezTo>
                    <a:pt x="4" y="23"/>
                    <a:pt x="4" y="23"/>
                    <a:pt x="4" y="23"/>
                  </a:cubicBezTo>
                  <a:cubicBezTo>
                    <a:pt x="4" y="23"/>
                    <a:pt x="4" y="23"/>
                    <a:pt x="4" y="23"/>
                  </a:cubicBezTo>
                  <a:cubicBezTo>
                    <a:pt x="4" y="23"/>
                    <a:pt x="4" y="23"/>
                    <a:pt x="4" y="23"/>
                  </a:cubicBezTo>
                  <a:cubicBezTo>
                    <a:pt x="4" y="23"/>
                    <a:pt x="4" y="23"/>
                    <a:pt x="4" y="23"/>
                  </a:cubicBezTo>
                  <a:cubicBezTo>
                    <a:pt x="5" y="23"/>
                    <a:pt x="5" y="23"/>
                    <a:pt x="5" y="23"/>
                  </a:cubicBezTo>
                  <a:cubicBezTo>
                    <a:pt x="5" y="23"/>
                    <a:pt x="5" y="23"/>
                    <a:pt x="5" y="23"/>
                  </a:cubicBezTo>
                  <a:cubicBezTo>
                    <a:pt x="5" y="23"/>
                    <a:pt x="5" y="23"/>
                    <a:pt x="5" y="23"/>
                  </a:cubicBezTo>
                  <a:cubicBezTo>
                    <a:pt x="5" y="23"/>
                    <a:pt x="5" y="23"/>
                    <a:pt x="5" y="23"/>
                  </a:cubicBezTo>
                  <a:cubicBezTo>
                    <a:pt x="5" y="23"/>
                    <a:pt x="5" y="23"/>
                    <a:pt x="5" y="23"/>
                  </a:cubicBezTo>
                  <a:cubicBezTo>
                    <a:pt x="5" y="23"/>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6" y="25"/>
                    <a:pt x="6" y="25"/>
                    <a:pt x="6" y="25"/>
                  </a:cubicBezTo>
                  <a:cubicBezTo>
                    <a:pt x="6" y="25"/>
                    <a:pt x="6" y="25"/>
                    <a:pt x="6" y="25"/>
                  </a:cubicBezTo>
                  <a:cubicBezTo>
                    <a:pt x="6" y="25"/>
                    <a:pt x="6" y="25"/>
                    <a:pt x="6" y="25"/>
                  </a:cubicBezTo>
                  <a:cubicBezTo>
                    <a:pt x="6" y="25"/>
                    <a:pt x="6" y="25"/>
                    <a:pt x="6" y="25"/>
                  </a:cubicBezTo>
                  <a:cubicBezTo>
                    <a:pt x="6" y="25"/>
                    <a:pt x="6" y="25"/>
                    <a:pt x="6" y="25"/>
                  </a:cubicBezTo>
                  <a:cubicBezTo>
                    <a:pt x="6" y="26"/>
                    <a:pt x="7" y="26"/>
                    <a:pt x="7" y="26"/>
                  </a:cubicBezTo>
                  <a:cubicBezTo>
                    <a:pt x="7" y="26"/>
                    <a:pt x="7" y="26"/>
                    <a:pt x="7" y="26"/>
                  </a:cubicBezTo>
                  <a:cubicBezTo>
                    <a:pt x="7" y="26"/>
                    <a:pt x="7" y="26"/>
                    <a:pt x="7" y="26"/>
                  </a:cubicBezTo>
                  <a:cubicBezTo>
                    <a:pt x="7" y="26"/>
                    <a:pt x="7" y="26"/>
                    <a:pt x="7" y="26"/>
                  </a:cubicBezTo>
                  <a:cubicBezTo>
                    <a:pt x="7" y="27"/>
                    <a:pt x="7" y="27"/>
                    <a:pt x="7" y="27"/>
                  </a:cubicBezTo>
                  <a:cubicBezTo>
                    <a:pt x="7" y="26"/>
                    <a:pt x="7" y="26"/>
                    <a:pt x="7" y="26"/>
                  </a:cubicBezTo>
                  <a:cubicBezTo>
                    <a:pt x="7" y="26"/>
                    <a:pt x="7" y="27"/>
                    <a:pt x="7" y="27"/>
                  </a:cubicBezTo>
                  <a:cubicBezTo>
                    <a:pt x="7" y="27"/>
                    <a:pt x="7" y="27"/>
                    <a:pt x="7" y="27"/>
                  </a:cubicBezTo>
                  <a:cubicBezTo>
                    <a:pt x="7" y="27"/>
                    <a:pt x="7" y="27"/>
                    <a:pt x="7" y="27"/>
                  </a:cubicBezTo>
                  <a:cubicBezTo>
                    <a:pt x="7" y="28"/>
                    <a:pt x="7" y="28"/>
                    <a:pt x="7" y="28"/>
                  </a:cubicBezTo>
                  <a:cubicBezTo>
                    <a:pt x="7" y="28"/>
                    <a:pt x="7" y="28"/>
                    <a:pt x="7" y="28"/>
                  </a:cubicBezTo>
                  <a:cubicBezTo>
                    <a:pt x="7" y="28"/>
                    <a:pt x="7" y="28"/>
                    <a:pt x="7" y="28"/>
                  </a:cubicBezTo>
                  <a:cubicBezTo>
                    <a:pt x="6" y="28"/>
                    <a:pt x="6" y="28"/>
                    <a:pt x="6" y="28"/>
                  </a:cubicBezTo>
                  <a:cubicBezTo>
                    <a:pt x="6" y="28"/>
                    <a:pt x="6" y="28"/>
                    <a:pt x="6" y="28"/>
                  </a:cubicBezTo>
                  <a:cubicBezTo>
                    <a:pt x="6" y="28"/>
                    <a:pt x="6" y="28"/>
                    <a:pt x="6" y="29"/>
                  </a:cubicBezTo>
                  <a:cubicBezTo>
                    <a:pt x="6" y="29"/>
                    <a:pt x="6" y="29"/>
                    <a:pt x="6" y="29"/>
                  </a:cubicBezTo>
                  <a:cubicBezTo>
                    <a:pt x="6" y="29"/>
                    <a:pt x="6" y="29"/>
                    <a:pt x="6" y="29"/>
                  </a:cubicBezTo>
                  <a:cubicBezTo>
                    <a:pt x="6" y="29"/>
                    <a:pt x="6" y="29"/>
                    <a:pt x="6" y="29"/>
                  </a:cubicBezTo>
                  <a:cubicBezTo>
                    <a:pt x="6" y="29"/>
                    <a:pt x="6" y="29"/>
                    <a:pt x="6" y="29"/>
                  </a:cubicBezTo>
                  <a:cubicBezTo>
                    <a:pt x="6" y="29"/>
                    <a:pt x="6" y="29"/>
                    <a:pt x="6" y="29"/>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1"/>
                  </a:cubicBezTo>
                  <a:cubicBezTo>
                    <a:pt x="6" y="31"/>
                    <a:pt x="6" y="31"/>
                    <a:pt x="6" y="31"/>
                  </a:cubicBezTo>
                  <a:cubicBezTo>
                    <a:pt x="6" y="31"/>
                    <a:pt x="6" y="31"/>
                    <a:pt x="6" y="31"/>
                  </a:cubicBezTo>
                  <a:cubicBezTo>
                    <a:pt x="6" y="31"/>
                    <a:pt x="6" y="31"/>
                    <a:pt x="6" y="31"/>
                  </a:cubicBezTo>
                  <a:cubicBezTo>
                    <a:pt x="6" y="31"/>
                    <a:pt x="6" y="31"/>
                    <a:pt x="6" y="31"/>
                  </a:cubicBezTo>
                  <a:cubicBezTo>
                    <a:pt x="6" y="32"/>
                    <a:pt x="6" y="32"/>
                    <a:pt x="6" y="32"/>
                  </a:cubicBezTo>
                  <a:cubicBezTo>
                    <a:pt x="6" y="32"/>
                    <a:pt x="6" y="32"/>
                    <a:pt x="6" y="32"/>
                  </a:cubicBezTo>
                  <a:cubicBezTo>
                    <a:pt x="6" y="32"/>
                    <a:pt x="6" y="32"/>
                    <a:pt x="6" y="32"/>
                  </a:cubicBezTo>
                  <a:cubicBezTo>
                    <a:pt x="6" y="32"/>
                    <a:pt x="6" y="32"/>
                    <a:pt x="6" y="32"/>
                  </a:cubicBezTo>
                  <a:cubicBezTo>
                    <a:pt x="6" y="32"/>
                    <a:pt x="6" y="33"/>
                    <a:pt x="6" y="33"/>
                  </a:cubicBezTo>
                  <a:cubicBezTo>
                    <a:pt x="7" y="33"/>
                    <a:pt x="7" y="33"/>
                    <a:pt x="7" y="33"/>
                  </a:cubicBezTo>
                  <a:cubicBezTo>
                    <a:pt x="7" y="33"/>
                    <a:pt x="7" y="33"/>
                    <a:pt x="7" y="33"/>
                  </a:cubicBezTo>
                  <a:cubicBezTo>
                    <a:pt x="7" y="33"/>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5"/>
                    <a:pt x="7" y="35"/>
                    <a:pt x="7" y="35"/>
                  </a:cubicBezTo>
                  <a:cubicBezTo>
                    <a:pt x="7" y="35"/>
                    <a:pt x="7" y="35"/>
                    <a:pt x="7" y="35"/>
                  </a:cubicBezTo>
                  <a:cubicBezTo>
                    <a:pt x="7" y="35"/>
                    <a:pt x="7" y="35"/>
                    <a:pt x="7" y="35"/>
                  </a:cubicBezTo>
                  <a:cubicBezTo>
                    <a:pt x="8" y="35"/>
                    <a:pt x="8" y="35"/>
                    <a:pt x="8" y="35"/>
                  </a:cubicBezTo>
                  <a:cubicBezTo>
                    <a:pt x="8" y="35"/>
                    <a:pt x="8" y="35"/>
                    <a:pt x="8" y="35"/>
                  </a:cubicBezTo>
                  <a:cubicBezTo>
                    <a:pt x="8" y="35"/>
                    <a:pt x="8" y="35"/>
                    <a:pt x="8" y="35"/>
                  </a:cubicBezTo>
                  <a:cubicBezTo>
                    <a:pt x="8" y="35"/>
                    <a:pt x="8" y="35"/>
                    <a:pt x="8" y="36"/>
                  </a:cubicBezTo>
                  <a:cubicBezTo>
                    <a:pt x="8" y="36"/>
                    <a:pt x="8" y="36"/>
                    <a:pt x="8" y="36"/>
                  </a:cubicBezTo>
                  <a:cubicBezTo>
                    <a:pt x="8" y="36"/>
                    <a:pt x="8" y="36"/>
                    <a:pt x="8" y="36"/>
                  </a:cubicBezTo>
                  <a:cubicBezTo>
                    <a:pt x="8" y="36"/>
                    <a:pt x="8" y="36"/>
                    <a:pt x="8" y="36"/>
                  </a:cubicBezTo>
                  <a:cubicBezTo>
                    <a:pt x="8" y="36"/>
                    <a:pt x="8" y="36"/>
                    <a:pt x="8" y="36"/>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9" y="37"/>
                    <a:pt x="9" y="38"/>
                    <a:pt x="9" y="38"/>
                  </a:cubicBezTo>
                  <a:cubicBezTo>
                    <a:pt x="8" y="38"/>
                    <a:pt x="8" y="38"/>
                    <a:pt x="8" y="38"/>
                  </a:cubicBezTo>
                  <a:cubicBezTo>
                    <a:pt x="9" y="38"/>
                    <a:pt x="9" y="38"/>
                    <a:pt x="9" y="38"/>
                  </a:cubicBezTo>
                  <a:cubicBezTo>
                    <a:pt x="9" y="38"/>
                    <a:pt x="10" y="38"/>
                    <a:pt x="10" y="38"/>
                  </a:cubicBezTo>
                  <a:cubicBezTo>
                    <a:pt x="10" y="38"/>
                    <a:pt x="10" y="38"/>
                    <a:pt x="10" y="38"/>
                  </a:cubicBezTo>
                  <a:cubicBezTo>
                    <a:pt x="10" y="38"/>
                    <a:pt x="10" y="38"/>
                    <a:pt x="10" y="38"/>
                  </a:cubicBezTo>
                  <a:cubicBezTo>
                    <a:pt x="10" y="38"/>
                    <a:pt x="10" y="38"/>
                    <a:pt x="10" y="38"/>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40"/>
                    <a:pt x="11" y="40"/>
                  </a:cubicBezTo>
                  <a:cubicBezTo>
                    <a:pt x="11" y="40"/>
                    <a:pt x="11" y="40"/>
                    <a:pt x="11" y="40"/>
                  </a:cubicBezTo>
                  <a:cubicBezTo>
                    <a:pt x="11" y="40"/>
                    <a:pt x="11" y="40"/>
                    <a:pt x="11" y="40"/>
                  </a:cubicBezTo>
                  <a:cubicBezTo>
                    <a:pt x="11" y="40"/>
                    <a:pt x="11" y="40"/>
                    <a:pt x="11" y="40"/>
                  </a:cubicBezTo>
                  <a:cubicBezTo>
                    <a:pt x="11" y="40"/>
                    <a:pt x="11" y="40"/>
                    <a:pt x="11" y="40"/>
                  </a:cubicBezTo>
                  <a:cubicBezTo>
                    <a:pt x="11" y="40"/>
                    <a:pt x="11" y="40"/>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2" y="41"/>
                    <a:pt x="12" y="41"/>
                    <a:pt x="12" y="41"/>
                  </a:cubicBezTo>
                  <a:cubicBezTo>
                    <a:pt x="12" y="41"/>
                    <a:pt x="12" y="42"/>
                    <a:pt x="12" y="42"/>
                  </a:cubicBezTo>
                  <a:cubicBezTo>
                    <a:pt x="12" y="42"/>
                    <a:pt x="12" y="42"/>
                    <a:pt x="12" y="42"/>
                  </a:cubicBezTo>
                  <a:cubicBezTo>
                    <a:pt x="12" y="42"/>
                    <a:pt x="12" y="42"/>
                    <a:pt x="12" y="42"/>
                  </a:cubicBezTo>
                  <a:cubicBezTo>
                    <a:pt x="12" y="44"/>
                    <a:pt x="12" y="44"/>
                    <a:pt x="12" y="44"/>
                  </a:cubicBezTo>
                  <a:cubicBezTo>
                    <a:pt x="12" y="44"/>
                    <a:pt x="12" y="44"/>
                    <a:pt x="12" y="44"/>
                  </a:cubicBezTo>
                  <a:cubicBezTo>
                    <a:pt x="12" y="44"/>
                    <a:pt x="12" y="44"/>
                    <a:pt x="12" y="44"/>
                  </a:cubicBezTo>
                  <a:cubicBezTo>
                    <a:pt x="12" y="44"/>
                    <a:pt x="12" y="44"/>
                    <a:pt x="12" y="44"/>
                  </a:cubicBezTo>
                  <a:cubicBezTo>
                    <a:pt x="12" y="44"/>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7"/>
                  </a:cubicBezTo>
                  <a:cubicBezTo>
                    <a:pt x="12" y="47"/>
                    <a:pt x="12" y="47"/>
                    <a:pt x="12" y="47"/>
                  </a:cubicBezTo>
                  <a:cubicBezTo>
                    <a:pt x="12" y="47"/>
                    <a:pt x="12" y="47"/>
                    <a:pt x="12" y="47"/>
                  </a:cubicBezTo>
                  <a:cubicBezTo>
                    <a:pt x="12" y="47"/>
                    <a:pt x="12" y="47"/>
                    <a:pt x="12" y="47"/>
                  </a:cubicBezTo>
                  <a:cubicBezTo>
                    <a:pt x="12" y="47"/>
                    <a:pt x="12" y="47"/>
                    <a:pt x="12" y="47"/>
                  </a:cubicBezTo>
                  <a:cubicBezTo>
                    <a:pt x="12" y="48"/>
                    <a:pt x="12" y="48"/>
                    <a:pt x="13" y="48"/>
                  </a:cubicBezTo>
                  <a:cubicBezTo>
                    <a:pt x="13" y="48"/>
                    <a:pt x="13" y="48"/>
                    <a:pt x="13" y="48"/>
                  </a:cubicBezTo>
                  <a:cubicBezTo>
                    <a:pt x="13" y="48"/>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4" y="49"/>
                  </a:cubicBezTo>
                  <a:cubicBezTo>
                    <a:pt x="14" y="49"/>
                    <a:pt x="14" y="49"/>
                    <a:pt x="14" y="49"/>
                  </a:cubicBezTo>
                  <a:cubicBezTo>
                    <a:pt x="14" y="50"/>
                    <a:pt x="14" y="50"/>
                    <a:pt x="14" y="50"/>
                  </a:cubicBezTo>
                  <a:cubicBezTo>
                    <a:pt x="14" y="50"/>
                    <a:pt x="14" y="50"/>
                    <a:pt x="14" y="50"/>
                  </a:cubicBezTo>
                  <a:cubicBezTo>
                    <a:pt x="14" y="50"/>
                    <a:pt x="14" y="50"/>
                    <a:pt x="14" y="50"/>
                  </a:cubicBezTo>
                  <a:cubicBezTo>
                    <a:pt x="14" y="50"/>
                    <a:pt x="14" y="50"/>
                    <a:pt x="14" y="50"/>
                  </a:cubicBezTo>
                  <a:cubicBezTo>
                    <a:pt x="14" y="50"/>
                    <a:pt x="14" y="50"/>
                    <a:pt x="14" y="50"/>
                  </a:cubicBezTo>
                  <a:cubicBezTo>
                    <a:pt x="15" y="50"/>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2"/>
                    <a:pt x="15" y="52"/>
                    <a:pt x="15" y="52"/>
                  </a:cubicBezTo>
                  <a:cubicBezTo>
                    <a:pt x="15" y="52"/>
                    <a:pt x="15" y="52"/>
                    <a:pt x="15" y="52"/>
                  </a:cubicBezTo>
                  <a:cubicBezTo>
                    <a:pt x="15" y="52"/>
                    <a:pt x="15" y="52"/>
                    <a:pt x="15" y="52"/>
                  </a:cubicBezTo>
                  <a:cubicBezTo>
                    <a:pt x="15" y="52"/>
                    <a:pt x="15" y="52"/>
                    <a:pt x="15"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3"/>
                    <a:pt x="16" y="53"/>
                    <a:pt x="16" y="53"/>
                  </a:cubicBezTo>
                  <a:cubicBezTo>
                    <a:pt x="17" y="53"/>
                    <a:pt x="17" y="53"/>
                    <a:pt x="17" y="53"/>
                  </a:cubicBezTo>
                  <a:cubicBezTo>
                    <a:pt x="17" y="53"/>
                    <a:pt x="17" y="53"/>
                    <a:pt x="17" y="53"/>
                  </a:cubicBezTo>
                  <a:cubicBezTo>
                    <a:pt x="17" y="53"/>
                    <a:pt x="17" y="53"/>
                    <a:pt x="17" y="53"/>
                  </a:cubicBezTo>
                  <a:cubicBezTo>
                    <a:pt x="17" y="53"/>
                    <a:pt x="17" y="53"/>
                    <a:pt x="17" y="53"/>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0"/>
                    <a:pt x="17" y="50"/>
                  </a:cubicBezTo>
                  <a:cubicBezTo>
                    <a:pt x="17" y="50"/>
                    <a:pt x="17" y="50"/>
                    <a:pt x="17" y="50"/>
                  </a:cubicBezTo>
                  <a:cubicBezTo>
                    <a:pt x="17" y="50"/>
                    <a:pt x="17" y="50"/>
                    <a:pt x="17" y="50"/>
                  </a:cubicBezTo>
                  <a:cubicBezTo>
                    <a:pt x="17" y="50"/>
                    <a:pt x="17" y="50"/>
                    <a:pt x="17" y="50"/>
                  </a:cubicBezTo>
                  <a:cubicBezTo>
                    <a:pt x="17" y="50"/>
                    <a:pt x="17" y="50"/>
                    <a:pt x="17" y="49"/>
                  </a:cubicBezTo>
                  <a:cubicBezTo>
                    <a:pt x="17"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8" y="48"/>
                  </a:cubicBezTo>
                  <a:cubicBezTo>
                    <a:pt x="18" y="48"/>
                    <a:pt x="18" y="47"/>
                    <a:pt x="18" y="47"/>
                  </a:cubicBezTo>
                  <a:cubicBezTo>
                    <a:pt x="18" y="47"/>
                    <a:pt x="18" y="47"/>
                    <a:pt x="18" y="47"/>
                  </a:cubicBezTo>
                  <a:cubicBezTo>
                    <a:pt x="18" y="47"/>
                    <a:pt x="18" y="46"/>
                    <a:pt x="18" y="46"/>
                  </a:cubicBezTo>
                  <a:cubicBezTo>
                    <a:pt x="18" y="46"/>
                    <a:pt x="18" y="46"/>
                    <a:pt x="18" y="46"/>
                  </a:cubicBezTo>
                  <a:cubicBezTo>
                    <a:pt x="18" y="46"/>
                    <a:pt x="18" y="46"/>
                    <a:pt x="18" y="46"/>
                  </a:cubicBezTo>
                  <a:cubicBezTo>
                    <a:pt x="18" y="46"/>
                    <a:pt x="18" y="46"/>
                    <a:pt x="18" y="46"/>
                  </a:cubicBezTo>
                  <a:cubicBezTo>
                    <a:pt x="17" y="46"/>
                    <a:pt x="17" y="46"/>
                    <a:pt x="17" y="46"/>
                  </a:cubicBezTo>
                  <a:cubicBezTo>
                    <a:pt x="17" y="46"/>
                    <a:pt x="17" y="46"/>
                    <a:pt x="17" y="46"/>
                  </a:cubicBezTo>
                  <a:cubicBezTo>
                    <a:pt x="18" y="46"/>
                    <a:pt x="18" y="46"/>
                    <a:pt x="18" y="46"/>
                  </a:cubicBezTo>
                  <a:cubicBezTo>
                    <a:pt x="18" y="46"/>
                    <a:pt x="18" y="46"/>
                    <a:pt x="18" y="46"/>
                  </a:cubicBezTo>
                  <a:cubicBezTo>
                    <a:pt x="18" y="46"/>
                    <a:pt x="18" y="46"/>
                    <a:pt x="18" y="46"/>
                  </a:cubicBezTo>
                  <a:cubicBezTo>
                    <a:pt x="18" y="46"/>
                    <a:pt x="18" y="46"/>
                    <a:pt x="18" y="46"/>
                  </a:cubicBezTo>
                  <a:cubicBezTo>
                    <a:pt x="19" y="46"/>
                    <a:pt x="19" y="46"/>
                    <a:pt x="19" y="46"/>
                  </a:cubicBezTo>
                  <a:cubicBezTo>
                    <a:pt x="19" y="46"/>
                    <a:pt x="19" y="46"/>
                    <a:pt x="19" y="46"/>
                  </a:cubicBezTo>
                  <a:cubicBezTo>
                    <a:pt x="19" y="46"/>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20" y="44"/>
                  </a:cubicBezTo>
                  <a:cubicBezTo>
                    <a:pt x="20" y="44"/>
                    <a:pt x="20" y="44"/>
                    <a:pt x="20" y="44"/>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1"/>
                  </a:cubicBezTo>
                  <a:cubicBezTo>
                    <a:pt x="20" y="41"/>
                    <a:pt x="20" y="41"/>
                    <a:pt x="20" y="41"/>
                  </a:cubicBezTo>
                  <a:cubicBezTo>
                    <a:pt x="20" y="41"/>
                    <a:pt x="20" y="41"/>
                    <a:pt x="20" y="41"/>
                  </a:cubicBezTo>
                  <a:cubicBezTo>
                    <a:pt x="21" y="41"/>
                    <a:pt x="21" y="41"/>
                    <a:pt x="21" y="41"/>
                  </a:cubicBezTo>
                  <a:cubicBezTo>
                    <a:pt x="21" y="41"/>
                    <a:pt x="21" y="41"/>
                    <a:pt x="21" y="41"/>
                  </a:cubicBezTo>
                  <a:cubicBezTo>
                    <a:pt x="21" y="41"/>
                    <a:pt x="21" y="41"/>
                    <a:pt x="21"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0"/>
                    <a:pt x="22" y="40"/>
                  </a:cubicBezTo>
                  <a:cubicBezTo>
                    <a:pt x="22" y="40"/>
                    <a:pt x="22" y="40"/>
                    <a:pt x="22" y="40"/>
                  </a:cubicBezTo>
                  <a:cubicBezTo>
                    <a:pt x="22" y="40"/>
                    <a:pt x="22"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39"/>
                    <a:pt x="24" y="39"/>
                    <a:pt x="24" y="39"/>
                  </a:cubicBezTo>
                  <a:cubicBezTo>
                    <a:pt x="24" y="39"/>
                    <a:pt x="24" y="39"/>
                    <a:pt x="24" y="39"/>
                  </a:cubicBezTo>
                  <a:cubicBezTo>
                    <a:pt x="24" y="39"/>
                    <a:pt x="24" y="39"/>
                    <a:pt x="24" y="39"/>
                  </a:cubicBezTo>
                  <a:cubicBezTo>
                    <a:pt x="24" y="38"/>
                    <a:pt x="24" y="38"/>
                    <a:pt x="24" y="38"/>
                  </a:cubicBezTo>
                  <a:cubicBezTo>
                    <a:pt x="24" y="38"/>
                    <a:pt x="24" y="38"/>
                    <a:pt x="24" y="37"/>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5" y="36"/>
                    <a:pt x="25" y="36"/>
                    <a:pt x="25" y="36"/>
                  </a:cubicBezTo>
                  <a:cubicBezTo>
                    <a:pt x="25" y="36"/>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6" y="34"/>
                    <a:pt x="26" y="34"/>
                    <a:pt x="26" y="34"/>
                  </a:cubicBezTo>
                  <a:cubicBezTo>
                    <a:pt x="26" y="34"/>
                    <a:pt x="26" y="34"/>
                    <a:pt x="26" y="34"/>
                  </a:cubicBezTo>
                  <a:cubicBezTo>
                    <a:pt x="26" y="34"/>
                    <a:pt x="26" y="34"/>
                    <a:pt x="26" y="34"/>
                  </a:cubicBezTo>
                  <a:cubicBezTo>
                    <a:pt x="26" y="34"/>
                    <a:pt x="26" y="34"/>
                    <a:pt x="26" y="34"/>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5" y="32"/>
                  </a:cubicBezTo>
                  <a:cubicBezTo>
                    <a:pt x="25" y="32"/>
                    <a:pt x="25" y="32"/>
                    <a:pt x="25" y="31"/>
                  </a:cubicBezTo>
                  <a:cubicBezTo>
                    <a:pt x="25" y="31"/>
                    <a:pt x="25" y="31"/>
                    <a:pt x="25" y="31"/>
                  </a:cubicBezTo>
                  <a:cubicBezTo>
                    <a:pt x="25" y="31"/>
                    <a:pt x="25" y="31"/>
                    <a:pt x="25" y="31"/>
                  </a:cubicBezTo>
                  <a:cubicBezTo>
                    <a:pt x="25" y="31"/>
                    <a:pt x="25" y="31"/>
                    <a:pt x="25"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3" y="31"/>
                    <a:pt x="23" y="31"/>
                    <a:pt x="23" y="31"/>
                  </a:cubicBezTo>
                  <a:cubicBezTo>
                    <a:pt x="23" y="31"/>
                    <a:pt x="23" y="31"/>
                    <a:pt x="23" y="31"/>
                  </a:cubicBezTo>
                  <a:cubicBezTo>
                    <a:pt x="23" y="31"/>
                    <a:pt x="23" y="31"/>
                    <a:pt x="23" y="31"/>
                  </a:cubicBezTo>
                  <a:cubicBezTo>
                    <a:pt x="23" y="31"/>
                    <a:pt x="23" y="31"/>
                    <a:pt x="23" y="31"/>
                  </a:cubicBezTo>
                  <a:cubicBezTo>
                    <a:pt x="23" y="30"/>
                    <a:pt x="23" y="30"/>
                    <a:pt x="23" y="30"/>
                  </a:cubicBezTo>
                  <a:cubicBezTo>
                    <a:pt x="23" y="30"/>
                    <a:pt x="22" y="30"/>
                    <a:pt x="22" y="30"/>
                  </a:cubicBezTo>
                  <a:cubicBezTo>
                    <a:pt x="22" y="30"/>
                    <a:pt x="22" y="30"/>
                    <a:pt x="22" y="30"/>
                  </a:cubicBezTo>
                  <a:cubicBezTo>
                    <a:pt x="22" y="30"/>
                    <a:pt x="22" y="30"/>
                    <a:pt x="22" y="30"/>
                  </a:cubicBezTo>
                  <a:cubicBezTo>
                    <a:pt x="22" y="30"/>
                    <a:pt x="22" y="30"/>
                    <a:pt x="22"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0" y="30"/>
                  </a:cubicBezTo>
                  <a:cubicBezTo>
                    <a:pt x="20" y="30"/>
                    <a:pt x="20" y="30"/>
                    <a:pt x="20" y="30"/>
                  </a:cubicBezTo>
                  <a:cubicBezTo>
                    <a:pt x="20" y="30"/>
                    <a:pt x="20" y="30"/>
                    <a:pt x="20" y="30"/>
                  </a:cubicBezTo>
                  <a:cubicBezTo>
                    <a:pt x="20" y="30"/>
                    <a:pt x="20" y="30"/>
                    <a:pt x="20" y="30"/>
                  </a:cubicBezTo>
                  <a:cubicBezTo>
                    <a:pt x="20" y="30"/>
                    <a:pt x="20" y="29"/>
                    <a:pt x="20" y="29"/>
                  </a:cubicBezTo>
                  <a:cubicBezTo>
                    <a:pt x="20" y="29"/>
                    <a:pt x="20" y="29"/>
                    <a:pt x="20" y="29"/>
                  </a:cubicBezTo>
                  <a:cubicBezTo>
                    <a:pt x="20" y="29"/>
                    <a:pt x="20" y="29"/>
                    <a:pt x="20" y="29"/>
                  </a:cubicBezTo>
                  <a:cubicBezTo>
                    <a:pt x="19" y="29"/>
                    <a:pt x="19" y="29"/>
                    <a:pt x="19" y="29"/>
                  </a:cubicBezTo>
                  <a:cubicBezTo>
                    <a:pt x="19" y="29"/>
                    <a:pt x="19" y="29"/>
                    <a:pt x="19" y="29"/>
                  </a:cubicBezTo>
                  <a:cubicBezTo>
                    <a:pt x="19" y="29"/>
                    <a:pt x="19" y="29"/>
                    <a:pt x="19" y="30"/>
                  </a:cubicBezTo>
                  <a:cubicBezTo>
                    <a:pt x="19" y="30"/>
                    <a:pt x="19" y="30"/>
                    <a:pt x="19" y="30"/>
                  </a:cubicBezTo>
                  <a:cubicBezTo>
                    <a:pt x="19" y="30"/>
                    <a:pt x="18" y="30"/>
                    <a:pt x="18" y="30"/>
                  </a:cubicBezTo>
                  <a:cubicBezTo>
                    <a:pt x="18" y="30"/>
                    <a:pt x="18" y="30"/>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8"/>
                    <a:pt x="19" y="28"/>
                  </a:cubicBezTo>
                  <a:cubicBezTo>
                    <a:pt x="19" y="28"/>
                    <a:pt x="19" y="28"/>
                    <a:pt x="19" y="28"/>
                  </a:cubicBezTo>
                  <a:cubicBezTo>
                    <a:pt x="19" y="28"/>
                    <a:pt x="19" y="28"/>
                    <a:pt x="19" y="28"/>
                  </a:cubicBezTo>
                  <a:cubicBezTo>
                    <a:pt x="18" y="28"/>
                    <a:pt x="18" y="28"/>
                    <a:pt x="18" y="28"/>
                  </a:cubicBezTo>
                  <a:cubicBezTo>
                    <a:pt x="18" y="28"/>
                    <a:pt x="18" y="28"/>
                    <a:pt x="18" y="28"/>
                  </a:cubicBezTo>
                  <a:cubicBezTo>
                    <a:pt x="18" y="28"/>
                    <a:pt x="18" y="28"/>
                    <a:pt x="18" y="28"/>
                  </a:cubicBezTo>
                  <a:cubicBezTo>
                    <a:pt x="18" y="28"/>
                    <a:pt x="18" y="28"/>
                    <a:pt x="18" y="28"/>
                  </a:cubicBezTo>
                  <a:cubicBezTo>
                    <a:pt x="18" y="28"/>
                    <a:pt x="18" y="28"/>
                    <a:pt x="18" y="28"/>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7" y="27"/>
                    <a:pt x="17" y="26"/>
                  </a:cubicBezTo>
                  <a:cubicBezTo>
                    <a:pt x="17" y="26"/>
                    <a:pt x="17" y="26"/>
                    <a:pt x="17" y="26"/>
                  </a:cubicBezTo>
                  <a:cubicBezTo>
                    <a:pt x="17" y="26"/>
                    <a:pt x="17" y="26"/>
                    <a:pt x="17" y="26"/>
                  </a:cubicBezTo>
                  <a:cubicBezTo>
                    <a:pt x="17" y="26"/>
                    <a:pt x="17" y="26"/>
                    <a:pt x="17" y="26"/>
                  </a:cubicBezTo>
                  <a:cubicBezTo>
                    <a:pt x="17" y="26"/>
                    <a:pt x="17" y="26"/>
                    <a:pt x="17" y="26"/>
                  </a:cubicBezTo>
                  <a:cubicBezTo>
                    <a:pt x="16" y="26"/>
                    <a:pt x="16" y="26"/>
                    <a:pt x="16" y="26"/>
                  </a:cubicBezTo>
                  <a:cubicBezTo>
                    <a:pt x="16" y="26"/>
                    <a:pt x="16" y="26"/>
                    <a:pt x="16" y="26"/>
                  </a:cubicBezTo>
                  <a:cubicBezTo>
                    <a:pt x="16" y="26"/>
                    <a:pt x="16" y="26"/>
                    <a:pt x="16" y="26"/>
                  </a:cubicBezTo>
                  <a:cubicBezTo>
                    <a:pt x="16" y="26"/>
                    <a:pt x="16" y="26"/>
                    <a:pt x="16" y="26"/>
                  </a:cubicBezTo>
                  <a:cubicBezTo>
                    <a:pt x="16" y="26"/>
                    <a:pt x="16" y="26"/>
                    <a:pt x="16" y="26"/>
                  </a:cubicBezTo>
                  <a:cubicBezTo>
                    <a:pt x="15" y="26"/>
                    <a:pt x="15" y="26"/>
                    <a:pt x="15" y="26"/>
                  </a:cubicBezTo>
                  <a:cubicBezTo>
                    <a:pt x="15" y="26"/>
                    <a:pt x="15" y="26"/>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4" y="25"/>
                    <a:pt x="14" y="25"/>
                  </a:cubicBezTo>
                  <a:cubicBezTo>
                    <a:pt x="14" y="25"/>
                    <a:pt x="14" y="25"/>
                    <a:pt x="14" y="25"/>
                  </a:cubicBezTo>
                  <a:cubicBezTo>
                    <a:pt x="14" y="25"/>
                    <a:pt x="14" y="25"/>
                    <a:pt x="14" y="25"/>
                  </a:cubicBezTo>
                  <a:cubicBezTo>
                    <a:pt x="14" y="25"/>
                    <a:pt x="14" y="25"/>
                    <a:pt x="13" y="25"/>
                  </a:cubicBezTo>
                  <a:cubicBezTo>
                    <a:pt x="14" y="25"/>
                    <a:pt x="14" y="24"/>
                    <a:pt x="14" y="24"/>
                  </a:cubicBezTo>
                  <a:cubicBezTo>
                    <a:pt x="14" y="24"/>
                    <a:pt x="14" y="24"/>
                    <a:pt x="14" y="24"/>
                  </a:cubicBezTo>
                  <a:cubicBezTo>
                    <a:pt x="14" y="24"/>
                    <a:pt x="14" y="24"/>
                    <a:pt x="14"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2" y="24"/>
                    <a:pt x="12" y="24"/>
                  </a:cubicBezTo>
                  <a:cubicBezTo>
                    <a:pt x="12" y="24"/>
                    <a:pt x="12" y="24"/>
                    <a:pt x="12" y="24"/>
                  </a:cubicBezTo>
                  <a:cubicBezTo>
                    <a:pt x="12" y="24"/>
                    <a:pt x="12" y="24"/>
                    <a:pt x="12" y="24"/>
                  </a:cubicBezTo>
                  <a:cubicBezTo>
                    <a:pt x="12" y="24"/>
                    <a:pt x="12" y="24"/>
                    <a:pt x="12" y="24"/>
                  </a:cubicBezTo>
                  <a:cubicBezTo>
                    <a:pt x="12" y="24"/>
                    <a:pt x="11" y="24"/>
                    <a:pt x="11" y="24"/>
                  </a:cubicBezTo>
                  <a:cubicBezTo>
                    <a:pt x="11" y="24"/>
                    <a:pt x="11" y="23"/>
                    <a:pt x="11" y="23"/>
                  </a:cubicBezTo>
                  <a:cubicBezTo>
                    <a:pt x="11" y="23"/>
                    <a:pt x="11" y="23"/>
                    <a:pt x="11" y="23"/>
                  </a:cubicBezTo>
                  <a:cubicBezTo>
                    <a:pt x="11"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7" y="25"/>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3"/>
                  </a:cubicBezTo>
                  <a:cubicBezTo>
                    <a:pt x="6" y="23"/>
                    <a:pt x="6" y="23"/>
                    <a:pt x="6" y="23"/>
                  </a:cubicBezTo>
                  <a:cubicBezTo>
                    <a:pt x="6" y="23"/>
                    <a:pt x="6" y="23"/>
                    <a:pt x="5" y="23"/>
                  </a:cubicBezTo>
                  <a:cubicBezTo>
                    <a:pt x="6" y="23"/>
                    <a:pt x="6" y="23"/>
                    <a:pt x="6" y="23"/>
                  </a:cubicBezTo>
                  <a:cubicBezTo>
                    <a:pt x="6" y="23"/>
                    <a:pt x="6" y="23"/>
                    <a:pt x="6" y="23"/>
                  </a:cubicBezTo>
                  <a:cubicBezTo>
                    <a:pt x="6" y="23"/>
                    <a:pt x="6" y="23"/>
                    <a:pt x="6" y="23"/>
                  </a:cubicBezTo>
                  <a:cubicBezTo>
                    <a:pt x="6" y="23"/>
                    <a:pt x="6" y="22"/>
                    <a:pt x="6" y="22"/>
                  </a:cubicBezTo>
                  <a:cubicBezTo>
                    <a:pt x="6" y="22"/>
                    <a:pt x="6" y="22"/>
                    <a:pt x="6" y="22"/>
                  </a:cubicBezTo>
                  <a:cubicBezTo>
                    <a:pt x="6" y="22"/>
                    <a:pt x="6" y="22"/>
                    <a:pt x="6" y="22"/>
                  </a:cubicBezTo>
                  <a:cubicBezTo>
                    <a:pt x="6" y="22"/>
                    <a:pt x="6" y="22"/>
                    <a:pt x="6" y="22"/>
                  </a:cubicBezTo>
                  <a:cubicBezTo>
                    <a:pt x="6" y="22"/>
                    <a:pt x="6" y="22"/>
                    <a:pt x="6" y="22"/>
                  </a:cubicBezTo>
                  <a:cubicBezTo>
                    <a:pt x="6" y="21"/>
                    <a:pt x="6" y="21"/>
                    <a:pt x="6" y="21"/>
                  </a:cubicBezTo>
                  <a:cubicBezTo>
                    <a:pt x="6" y="21"/>
                    <a:pt x="6" y="21"/>
                    <a:pt x="6" y="21"/>
                  </a:cubicBezTo>
                  <a:cubicBezTo>
                    <a:pt x="6" y="21"/>
                    <a:pt x="6" y="21"/>
                    <a:pt x="6" y="21"/>
                  </a:cubicBezTo>
                  <a:cubicBezTo>
                    <a:pt x="6" y="21"/>
                    <a:pt x="6" y="21"/>
                    <a:pt x="6" y="21"/>
                  </a:cubicBezTo>
                  <a:cubicBezTo>
                    <a:pt x="6" y="21"/>
                    <a:pt x="6" y="21"/>
                    <a:pt x="6"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6" y="20"/>
                    <a:pt x="6" y="20"/>
                    <a:pt x="6" y="19"/>
                  </a:cubicBezTo>
                  <a:cubicBezTo>
                    <a:pt x="6" y="19"/>
                    <a:pt x="6" y="19"/>
                    <a:pt x="6" y="19"/>
                  </a:cubicBezTo>
                  <a:cubicBezTo>
                    <a:pt x="6" y="19"/>
                    <a:pt x="6" y="19"/>
                    <a:pt x="6" y="19"/>
                  </a:cubicBezTo>
                  <a:cubicBezTo>
                    <a:pt x="6" y="18"/>
                    <a:pt x="6" y="18"/>
                    <a:pt x="6" y="18"/>
                  </a:cubicBezTo>
                  <a:cubicBezTo>
                    <a:pt x="6" y="18"/>
                    <a:pt x="6" y="18"/>
                    <a:pt x="6" y="18"/>
                  </a:cubicBezTo>
                  <a:cubicBezTo>
                    <a:pt x="6" y="18"/>
                    <a:pt x="6" y="18"/>
                    <a:pt x="6" y="18"/>
                  </a:cubicBezTo>
                  <a:cubicBezTo>
                    <a:pt x="5" y="18"/>
                    <a:pt x="5" y="18"/>
                    <a:pt x="5" y="18"/>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4" y="19"/>
                    <a:pt x="4" y="19"/>
                    <a:pt x="4" y="19"/>
                  </a:cubicBezTo>
                  <a:cubicBezTo>
                    <a:pt x="4" y="19"/>
                    <a:pt x="4" y="19"/>
                    <a:pt x="4" y="19"/>
                  </a:cubicBezTo>
                  <a:cubicBezTo>
                    <a:pt x="4" y="19"/>
                    <a:pt x="4" y="19"/>
                    <a:pt x="4" y="19"/>
                  </a:cubicBezTo>
                  <a:cubicBezTo>
                    <a:pt x="4" y="20"/>
                    <a:pt x="4" y="20"/>
                    <a:pt x="4" y="20"/>
                  </a:cubicBezTo>
                  <a:cubicBezTo>
                    <a:pt x="4" y="20"/>
                    <a:pt x="4" y="20"/>
                    <a:pt x="4" y="20"/>
                  </a:cubicBezTo>
                  <a:cubicBezTo>
                    <a:pt x="4" y="20"/>
                    <a:pt x="4" y="20"/>
                    <a:pt x="4" y="20"/>
                  </a:cubicBezTo>
                  <a:cubicBezTo>
                    <a:pt x="4" y="20"/>
                    <a:pt x="4" y="20"/>
                    <a:pt x="4" y="20"/>
                  </a:cubicBezTo>
                  <a:cubicBezTo>
                    <a:pt x="4" y="19"/>
                    <a:pt x="4" y="19"/>
                    <a:pt x="4" y="19"/>
                  </a:cubicBezTo>
                  <a:cubicBezTo>
                    <a:pt x="4" y="19"/>
                    <a:pt x="4"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4" y="19"/>
                  </a:cubicBezTo>
                  <a:cubicBezTo>
                    <a:pt x="4" y="19"/>
                    <a:pt x="4" y="19"/>
                    <a:pt x="4" y="19"/>
                  </a:cubicBezTo>
                  <a:cubicBezTo>
                    <a:pt x="4" y="19"/>
                    <a:pt x="4" y="19"/>
                    <a:pt x="4" y="19"/>
                  </a:cubicBezTo>
                  <a:cubicBezTo>
                    <a:pt x="4" y="19"/>
                    <a:pt x="4" y="19"/>
                    <a:pt x="4" y="19"/>
                  </a:cubicBezTo>
                  <a:cubicBezTo>
                    <a:pt x="4" y="19"/>
                    <a:pt x="4" y="19"/>
                    <a:pt x="4" y="19"/>
                  </a:cubicBezTo>
                  <a:cubicBezTo>
                    <a:pt x="4" y="19"/>
                    <a:pt x="4" y="19"/>
                    <a:pt x="4" y="19"/>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5" y="17"/>
                    <a:pt x="5" y="17"/>
                  </a:cubicBezTo>
                  <a:cubicBezTo>
                    <a:pt x="5" y="17"/>
                    <a:pt x="5" y="17"/>
                    <a:pt x="5" y="17"/>
                  </a:cubicBezTo>
                  <a:cubicBezTo>
                    <a:pt x="5" y="17"/>
                    <a:pt x="5" y="17"/>
                    <a:pt x="5" y="17"/>
                  </a:cubicBezTo>
                  <a:cubicBezTo>
                    <a:pt x="5" y="17"/>
                    <a:pt x="5" y="17"/>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7" y="15"/>
                    <a:pt x="7" y="15"/>
                    <a:pt x="7" y="15"/>
                  </a:cubicBezTo>
                  <a:cubicBezTo>
                    <a:pt x="7" y="15"/>
                    <a:pt x="7" y="15"/>
                    <a:pt x="7" y="15"/>
                  </a:cubicBezTo>
                  <a:cubicBezTo>
                    <a:pt x="7" y="15"/>
                    <a:pt x="7" y="15"/>
                    <a:pt x="7" y="15"/>
                  </a:cubicBezTo>
                  <a:cubicBezTo>
                    <a:pt x="7" y="15"/>
                    <a:pt x="8" y="15"/>
                    <a:pt x="8" y="15"/>
                  </a:cubicBezTo>
                  <a:cubicBezTo>
                    <a:pt x="8" y="15"/>
                    <a:pt x="8" y="15"/>
                    <a:pt x="8" y="15"/>
                  </a:cubicBezTo>
                  <a:cubicBezTo>
                    <a:pt x="8" y="15"/>
                    <a:pt x="8" y="15"/>
                    <a:pt x="8" y="15"/>
                  </a:cubicBezTo>
                  <a:cubicBezTo>
                    <a:pt x="8" y="15"/>
                    <a:pt x="8" y="15"/>
                    <a:pt x="8" y="15"/>
                  </a:cubicBezTo>
                  <a:cubicBezTo>
                    <a:pt x="8" y="15"/>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7"/>
                    <a:pt x="8" y="17"/>
                  </a:cubicBezTo>
                  <a:cubicBezTo>
                    <a:pt x="8" y="17"/>
                    <a:pt x="8" y="17"/>
                    <a:pt x="8" y="17"/>
                  </a:cubicBezTo>
                  <a:cubicBezTo>
                    <a:pt x="8" y="17"/>
                    <a:pt x="8" y="17"/>
                    <a:pt x="8" y="17"/>
                  </a:cubicBezTo>
                  <a:cubicBezTo>
                    <a:pt x="8" y="17"/>
                    <a:pt x="8" y="17"/>
                    <a:pt x="8" y="17"/>
                  </a:cubicBezTo>
                  <a:cubicBezTo>
                    <a:pt x="9" y="17"/>
                    <a:pt x="9" y="16"/>
                    <a:pt x="9" y="16"/>
                  </a:cubicBezTo>
                  <a:cubicBezTo>
                    <a:pt x="9" y="16"/>
                    <a:pt x="9" y="16"/>
                    <a:pt x="9" y="16"/>
                  </a:cubicBezTo>
                  <a:cubicBezTo>
                    <a:pt x="9" y="16"/>
                    <a:pt x="9" y="16"/>
                    <a:pt x="9" y="16"/>
                  </a:cubicBezTo>
                  <a:cubicBezTo>
                    <a:pt x="9" y="16"/>
                    <a:pt x="9" y="16"/>
                    <a:pt x="9" y="16"/>
                  </a:cubicBezTo>
                  <a:cubicBezTo>
                    <a:pt x="9" y="16"/>
                    <a:pt x="9" y="16"/>
                    <a:pt x="9" y="16"/>
                  </a:cubicBezTo>
                  <a:cubicBezTo>
                    <a:pt x="9" y="16"/>
                    <a:pt x="9" y="16"/>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1" y="13"/>
                    <a:pt x="11" y="13"/>
                  </a:cubicBezTo>
                  <a:cubicBezTo>
                    <a:pt x="11" y="13"/>
                    <a:pt x="11" y="13"/>
                    <a:pt x="11" y="13"/>
                  </a:cubicBezTo>
                  <a:cubicBezTo>
                    <a:pt x="11" y="13"/>
                    <a:pt x="11" y="13"/>
                    <a:pt x="11" y="13"/>
                  </a:cubicBezTo>
                  <a:cubicBezTo>
                    <a:pt x="11" y="13"/>
                    <a:pt x="11" y="13"/>
                    <a:pt x="11" y="13"/>
                  </a:cubicBezTo>
                  <a:cubicBezTo>
                    <a:pt x="12" y="13"/>
                    <a:pt x="12" y="13"/>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1"/>
                    <a:pt x="12" y="11"/>
                    <a:pt x="12" y="11"/>
                  </a:cubicBezTo>
                  <a:cubicBezTo>
                    <a:pt x="12" y="11"/>
                    <a:pt x="12" y="11"/>
                    <a:pt x="12" y="11"/>
                  </a:cubicBezTo>
                  <a:cubicBezTo>
                    <a:pt x="12" y="11"/>
                    <a:pt x="13" y="11"/>
                    <a:pt x="13" y="11"/>
                  </a:cubicBezTo>
                  <a:cubicBezTo>
                    <a:pt x="13" y="11"/>
                    <a:pt x="13" y="11"/>
                    <a:pt x="13" y="11"/>
                  </a:cubicBezTo>
                  <a:cubicBezTo>
                    <a:pt x="13" y="11"/>
                    <a:pt x="13" y="10"/>
                    <a:pt x="13" y="10"/>
                  </a:cubicBezTo>
                  <a:cubicBezTo>
                    <a:pt x="13" y="10"/>
                    <a:pt x="13" y="10"/>
                    <a:pt x="13" y="10"/>
                  </a:cubicBezTo>
                  <a:cubicBezTo>
                    <a:pt x="13"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5" y="10"/>
                    <a:pt x="15" y="10"/>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6" y="9"/>
                    <a:pt x="16" y="9"/>
                    <a:pt x="16" y="9"/>
                  </a:cubicBezTo>
                  <a:cubicBezTo>
                    <a:pt x="16" y="9"/>
                    <a:pt x="16" y="9"/>
                    <a:pt x="16" y="9"/>
                  </a:cubicBezTo>
                  <a:cubicBezTo>
                    <a:pt x="16" y="9"/>
                    <a:pt x="16" y="9"/>
                    <a:pt x="16" y="9"/>
                  </a:cubicBezTo>
                  <a:cubicBezTo>
                    <a:pt x="16" y="9"/>
                    <a:pt x="16" y="9"/>
                    <a:pt x="16" y="9"/>
                  </a:cubicBezTo>
                  <a:cubicBezTo>
                    <a:pt x="16" y="9"/>
                    <a:pt x="16" y="9"/>
                    <a:pt x="16" y="9"/>
                  </a:cubicBezTo>
                  <a:cubicBezTo>
                    <a:pt x="16" y="9"/>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7" y="8"/>
                    <a:pt x="17" y="8"/>
                    <a:pt x="17" y="8"/>
                  </a:cubicBezTo>
                  <a:cubicBezTo>
                    <a:pt x="17" y="8"/>
                    <a:pt x="17" y="8"/>
                    <a:pt x="17" y="8"/>
                  </a:cubicBezTo>
                  <a:cubicBezTo>
                    <a:pt x="17" y="8"/>
                    <a:pt x="17" y="8"/>
                    <a:pt x="17" y="8"/>
                  </a:cubicBezTo>
                  <a:cubicBezTo>
                    <a:pt x="17" y="8"/>
                    <a:pt x="17" y="8"/>
                    <a:pt x="17" y="8"/>
                  </a:cubicBezTo>
                  <a:cubicBezTo>
                    <a:pt x="17" y="7"/>
                    <a:pt x="17" y="7"/>
                    <a:pt x="17" y="7"/>
                  </a:cubicBezTo>
                  <a:cubicBezTo>
                    <a:pt x="16" y="7"/>
                    <a:pt x="16" y="7"/>
                    <a:pt x="16" y="7"/>
                  </a:cubicBezTo>
                  <a:cubicBezTo>
                    <a:pt x="16" y="7"/>
                    <a:pt x="16" y="7"/>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7"/>
                    <a:pt x="16" y="7"/>
                    <a:pt x="16" y="7"/>
                  </a:cubicBezTo>
                  <a:cubicBezTo>
                    <a:pt x="16" y="7"/>
                    <a:pt x="16" y="7"/>
                    <a:pt x="16" y="7"/>
                  </a:cubicBezTo>
                  <a:cubicBezTo>
                    <a:pt x="16" y="7"/>
                    <a:pt x="16" y="7"/>
                    <a:pt x="16" y="7"/>
                  </a:cubicBezTo>
                  <a:cubicBezTo>
                    <a:pt x="16" y="7"/>
                    <a:pt x="16" y="7"/>
                    <a:pt x="16" y="7"/>
                  </a:cubicBezTo>
                  <a:cubicBezTo>
                    <a:pt x="16" y="7"/>
                    <a:pt x="16" y="7"/>
                    <a:pt x="16" y="7"/>
                  </a:cubicBezTo>
                  <a:cubicBezTo>
                    <a:pt x="17" y="7"/>
                    <a:pt x="17" y="7"/>
                    <a:pt x="17" y="7"/>
                  </a:cubicBezTo>
                  <a:cubicBezTo>
                    <a:pt x="17" y="7"/>
                    <a:pt x="17" y="7"/>
                    <a:pt x="17" y="7"/>
                  </a:cubicBezTo>
                  <a:cubicBezTo>
                    <a:pt x="17" y="7"/>
                    <a:pt x="17" y="7"/>
                    <a:pt x="17" y="7"/>
                  </a:cubicBezTo>
                  <a:cubicBezTo>
                    <a:pt x="17" y="7"/>
                    <a:pt x="17" y="7"/>
                    <a:pt x="17" y="7"/>
                  </a:cubicBezTo>
                  <a:cubicBezTo>
                    <a:pt x="17" y="7"/>
                    <a:pt x="17" y="7"/>
                    <a:pt x="17"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6"/>
                    <a:pt x="19" y="6"/>
                  </a:cubicBezTo>
                  <a:cubicBezTo>
                    <a:pt x="19" y="6"/>
                    <a:pt x="19" y="6"/>
                    <a:pt x="19" y="6"/>
                  </a:cubicBezTo>
                  <a:cubicBezTo>
                    <a:pt x="19" y="6"/>
                    <a:pt x="19" y="6"/>
                    <a:pt x="19" y="6"/>
                  </a:cubicBezTo>
                  <a:cubicBezTo>
                    <a:pt x="19" y="6"/>
                    <a:pt x="19" y="6"/>
                    <a:pt x="19" y="6"/>
                  </a:cubicBezTo>
                  <a:cubicBezTo>
                    <a:pt x="19" y="6"/>
                    <a:pt x="19" y="6"/>
                    <a:pt x="19" y="6"/>
                  </a:cubicBezTo>
                  <a:cubicBezTo>
                    <a:pt x="19"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1" y="6"/>
                    <a:pt x="21" y="6"/>
                    <a:pt x="21" y="6"/>
                  </a:cubicBezTo>
                  <a:cubicBezTo>
                    <a:pt x="21" y="6"/>
                    <a:pt x="21" y="6"/>
                    <a:pt x="21" y="6"/>
                  </a:cubicBezTo>
                  <a:cubicBezTo>
                    <a:pt x="21" y="6"/>
                    <a:pt x="21" y="5"/>
                    <a:pt x="21" y="5"/>
                  </a:cubicBezTo>
                  <a:cubicBezTo>
                    <a:pt x="20" y="5"/>
                    <a:pt x="20" y="5"/>
                    <a:pt x="20" y="5"/>
                  </a:cubicBezTo>
                  <a:cubicBezTo>
                    <a:pt x="20" y="5"/>
                    <a:pt x="20" y="5"/>
                    <a:pt x="20" y="5"/>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9" y="4"/>
                    <a:pt x="19" y="4"/>
                    <a:pt x="19"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8" y="4"/>
                    <a:pt x="18" y="4"/>
                    <a:pt x="18" y="4"/>
                  </a:cubicBezTo>
                  <a:cubicBezTo>
                    <a:pt x="18" y="4"/>
                    <a:pt x="18" y="4"/>
                    <a:pt x="18" y="4"/>
                  </a:cubicBezTo>
                  <a:cubicBezTo>
                    <a:pt x="18" y="4"/>
                    <a:pt x="18" y="4"/>
                    <a:pt x="18" y="4"/>
                  </a:cubicBezTo>
                  <a:cubicBezTo>
                    <a:pt x="18" y="4"/>
                    <a:pt x="18" y="4"/>
                    <a:pt x="18" y="4"/>
                  </a:cubicBezTo>
                  <a:cubicBezTo>
                    <a:pt x="17" y="4"/>
                    <a:pt x="17" y="4"/>
                    <a:pt x="17" y="4"/>
                  </a:cubicBezTo>
                  <a:cubicBezTo>
                    <a:pt x="17" y="4"/>
                    <a:pt x="17" y="4"/>
                    <a:pt x="17" y="4"/>
                  </a:cubicBezTo>
                  <a:cubicBezTo>
                    <a:pt x="17" y="4"/>
                    <a:pt x="17" y="4"/>
                    <a:pt x="17" y="4"/>
                  </a:cubicBezTo>
                  <a:cubicBezTo>
                    <a:pt x="17" y="4"/>
                    <a:pt x="17" y="4"/>
                    <a:pt x="17" y="4"/>
                  </a:cubicBezTo>
                  <a:cubicBezTo>
                    <a:pt x="17" y="4"/>
                    <a:pt x="17" y="4"/>
                    <a:pt x="17" y="4"/>
                  </a:cubicBezTo>
                  <a:cubicBezTo>
                    <a:pt x="17" y="5"/>
                    <a:pt x="17" y="5"/>
                    <a:pt x="17" y="5"/>
                  </a:cubicBezTo>
                  <a:cubicBezTo>
                    <a:pt x="17" y="5"/>
                    <a:pt x="17" y="5"/>
                    <a:pt x="17"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6"/>
                  </a:cubicBezTo>
                  <a:cubicBezTo>
                    <a:pt x="16" y="6"/>
                    <a:pt x="16" y="6"/>
                    <a:pt x="16" y="6"/>
                  </a:cubicBezTo>
                  <a:cubicBezTo>
                    <a:pt x="16"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6" y="5"/>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7" y="4"/>
                    <a:pt x="17" y="4"/>
                  </a:cubicBezTo>
                  <a:cubicBezTo>
                    <a:pt x="17" y="4"/>
                    <a:pt x="17" y="4"/>
                    <a:pt x="17" y="3"/>
                  </a:cubicBezTo>
                  <a:cubicBezTo>
                    <a:pt x="17" y="3"/>
                    <a:pt x="17" y="3"/>
                    <a:pt x="17" y="3"/>
                  </a:cubicBezTo>
                  <a:cubicBezTo>
                    <a:pt x="17" y="3"/>
                    <a:pt x="17" y="3"/>
                    <a:pt x="17" y="3"/>
                  </a:cubicBezTo>
                  <a:cubicBezTo>
                    <a:pt x="17" y="3"/>
                    <a:pt x="17" y="3"/>
                    <a:pt x="17" y="3"/>
                  </a:cubicBezTo>
                  <a:cubicBezTo>
                    <a:pt x="17"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2"/>
                  </a:cubicBezTo>
                  <a:cubicBezTo>
                    <a:pt x="18" y="2"/>
                    <a:pt x="18" y="2"/>
                    <a:pt x="18" y="2"/>
                  </a:cubicBezTo>
                  <a:cubicBezTo>
                    <a:pt x="20" y="2"/>
                    <a:pt x="22" y="1"/>
                    <a:pt x="24" y="1"/>
                  </a:cubicBezTo>
                  <a:cubicBezTo>
                    <a:pt x="24" y="1"/>
                    <a:pt x="24" y="1"/>
                    <a:pt x="24" y="1"/>
                  </a:cubicBezTo>
                  <a:cubicBezTo>
                    <a:pt x="24" y="1"/>
                    <a:pt x="24" y="1"/>
                    <a:pt x="24" y="1"/>
                  </a:cubicBezTo>
                  <a:cubicBezTo>
                    <a:pt x="24" y="1"/>
                    <a:pt x="24" y="1"/>
                    <a:pt x="24" y="1"/>
                  </a:cubicBezTo>
                  <a:cubicBezTo>
                    <a:pt x="24" y="1"/>
                    <a:pt x="24" y="1"/>
                    <a:pt x="24" y="1"/>
                  </a:cubicBezTo>
                  <a:cubicBezTo>
                    <a:pt x="24" y="1"/>
                    <a:pt x="24" y="2"/>
                    <a:pt x="24" y="2"/>
                  </a:cubicBezTo>
                  <a:cubicBezTo>
                    <a:pt x="24" y="2"/>
                    <a:pt x="24" y="2"/>
                    <a:pt x="24" y="2"/>
                  </a:cubicBezTo>
                  <a:cubicBezTo>
                    <a:pt x="24" y="2"/>
                    <a:pt x="24" y="2"/>
                    <a:pt x="24" y="2"/>
                  </a:cubicBezTo>
                  <a:cubicBezTo>
                    <a:pt x="24" y="2"/>
                    <a:pt x="24" y="2"/>
                    <a:pt x="24" y="2"/>
                  </a:cubicBezTo>
                  <a:cubicBezTo>
                    <a:pt x="24" y="2"/>
                    <a:pt x="24" y="2"/>
                    <a:pt x="24" y="2"/>
                  </a:cubicBezTo>
                  <a:cubicBezTo>
                    <a:pt x="24" y="2"/>
                    <a:pt x="24" y="3"/>
                    <a:pt x="24" y="3"/>
                  </a:cubicBezTo>
                  <a:cubicBezTo>
                    <a:pt x="24" y="3"/>
                    <a:pt x="24" y="3"/>
                    <a:pt x="24" y="3"/>
                  </a:cubicBezTo>
                  <a:cubicBezTo>
                    <a:pt x="24" y="3"/>
                    <a:pt x="24" y="3"/>
                    <a:pt x="24" y="3"/>
                  </a:cubicBezTo>
                  <a:cubicBezTo>
                    <a:pt x="24" y="3"/>
                    <a:pt x="24" y="3"/>
                    <a:pt x="24" y="3"/>
                  </a:cubicBezTo>
                  <a:cubicBezTo>
                    <a:pt x="24" y="3"/>
                    <a:pt x="24" y="3"/>
                    <a:pt x="24" y="3"/>
                  </a:cubicBezTo>
                  <a:cubicBezTo>
                    <a:pt x="24" y="3"/>
                    <a:pt x="24" y="4"/>
                    <a:pt x="24" y="4"/>
                  </a:cubicBezTo>
                  <a:cubicBezTo>
                    <a:pt x="24" y="4"/>
                    <a:pt x="24" y="4"/>
                    <a:pt x="24" y="4"/>
                  </a:cubicBezTo>
                  <a:cubicBezTo>
                    <a:pt x="25" y="4"/>
                    <a:pt x="25" y="4"/>
                    <a:pt x="25" y="4"/>
                  </a:cubicBezTo>
                  <a:cubicBezTo>
                    <a:pt x="25" y="4"/>
                    <a:pt x="25" y="4"/>
                    <a:pt x="25" y="4"/>
                  </a:cubicBezTo>
                  <a:cubicBezTo>
                    <a:pt x="25" y="4"/>
                    <a:pt x="25" y="4"/>
                    <a:pt x="26" y="4"/>
                  </a:cubicBezTo>
                  <a:cubicBezTo>
                    <a:pt x="26" y="4"/>
                    <a:pt x="26" y="4"/>
                    <a:pt x="26" y="4"/>
                  </a:cubicBezTo>
                  <a:cubicBezTo>
                    <a:pt x="26" y="4"/>
                    <a:pt x="26" y="4"/>
                    <a:pt x="26" y="4"/>
                  </a:cubicBezTo>
                  <a:cubicBezTo>
                    <a:pt x="26" y="4"/>
                    <a:pt x="26" y="4"/>
                    <a:pt x="26" y="4"/>
                  </a:cubicBezTo>
                  <a:cubicBezTo>
                    <a:pt x="26" y="4"/>
                    <a:pt x="26" y="4"/>
                    <a:pt x="26" y="3"/>
                  </a:cubicBezTo>
                  <a:cubicBezTo>
                    <a:pt x="26" y="3"/>
                    <a:pt x="26" y="3"/>
                    <a:pt x="26" y="3"/>
                  </a:cubicBezTo>
                  <a:cubicBezTo>
                    <a:pt x="26" y="3"/>
                    <a:pt x="26" y="3"/>
                    <a:pt x="26" y="3"/>
                  </a:cubicBezTo>
                  <a:cubicBezTo>
                    <a:pt x="26" y="3"/>
                    <a:pt x="26" y="3"/>
                    <a:pt x="26" y="3"/>
                  </a:cubicBezTo>
                  <a:cubicBezTo>
                    <a:pt x="26" y="3"/>
                    <a:pt x="26" y="3"/>
                    <a:pt x="26" y="3"/>
                  </a:cubicBezTo>
                  <a:cubicBezTo>
                    <a:pt x="26" y="3"/>
                    <a:pt x="27" y="3"/>
                    <a:pt x="27" y="3"/>
                  </a:cubicBezTo>
                  <a:cubicBezTo>
                    <a:pt x="27" y="3"/>
                    <a:pt x="27" y="3"/>
                    <a:pt x="27" y="3"/>
                  </a:cubicBezTo>
                  <a:cubicBezTo>
                    <a:pt x="27" y="3"/>
                    <a:pt x="27" y="3"/>
                    <a:pt x="27" y="3"/>
                  </a:cubicBezTo>
                  <a:cubicBezTo>
                    <a:pt x="27" y="3"/>
                    <a:pt x="27" y="3"/>
                    <a:pt x="27" y="3"/>
                  </a:cubicBezTo>
                  <a:cubicBezTo>
                    <a:pt x="27" y="3"/>
                    <a:pt x="27" y="3"/>
                    <a:pt x="27" y="3"/>
                  </a:cubicBezTo>
                  <a:cubicBezTo>
                    <a:pt x="27" y="3"/>
                    <a:pt x="27" y="3"/>
                    <a:pt x="28" y="3"/>
                  </a:cubicBezTo>
                  <a:cubicBezTo>
                    <a:pt x="28" y="3"/>
                    <a:pt x="28" y="3"/>
                    <a:pt x="28" y="3"/>
                  </a:cubicBezTo>
                  <a:cubicBezTo>
                    <a:pt x="28" y="3"/>
                    <a:pt x="28" y="3"/>
                    <a:pt x="28" y="3"/>
                  </a:cubicBezTo>
                  <a:cubicBezTo>
                    <a:pt x="28" y="3"/>
                    <a:pt x="28" y="2"/>
                    <a:pt x="28" y="2"/>
                  </a:cubicBezTo>
                  <a:cubicBezTo>
                    <a:pt x="28" y="2"/>
                    <a:pt x="28" y="2"/>
                    <a:pt x="28"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1"/>
                    <a:pt x="29" y="1"/>
                    <a:pt x="29" y="1"/>
                  </a:cubicBezTo>
                  <a:cubicBezTo>
                    <a:pt x="29" y="1"/>
                    <a:pt x="29" y="1"/>
                    <a:pt x="29" y="1"/>
                  </a:cubicBezTo>
                  <a:cubicBezTo>
                    <a:pt x="29" y="1"/>
                    <a:pt x="29" y="1"/>
                    <a:pt x="29" y="1"/>
                  </a:cubicBezTo>
                  <a:cubicBezTo>
                    <a:pt x="30" y="1"/>
                    <a:pt x="30" y="1"/>
                    <a:pt x="30" y="0"/>
                  </a:cubicBezTo>
                  <a:cubicBezTo>
                    <a:pt x="30" y="0"/>
                    <a:pt x="30" y="0"/>
                    <a:pt x="30" y="0"/>
                  </a:cubicBezTo>
                  <a:cubicBezTo>
                    <a:pt x="33" y="1"/>
                    <a:pt x="37" y="1"/>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1" y="3"/>
                  </a:cubicBezTo>
                  <a:cubicBezTo>
                    <a:pt x="41" y="3"/>
                    <a:pt x="41" y="3"/>
                    <a:pt x="41" y="3"/>
                  </a:cubicBezTo>
                  <a:cubicBezTo>
                    <a:pt x="41" y="3"/>
                    <a:pt x="41" y="4"/>
                    <a:pt x="41" y="4"/>
                  </a:cubicBezTo>
                  <a:cubicBezTo>
                    <a:pt x="41" y="4"/>
                    <a:pt x="41" y="4"/>
                    <a:pt x="41" y="4"/>
                  </a:cubicBezTo>
                  <a:cubicBezTo>
                    <a:pt x="41" y="4"/>
                    <a:pt x="41" y="4"/>
                    <a:pt x="41" y="4"/>
                  </a:cubicBezTo>
                  <a:cubicBezTo>
                    <a:pt x="41" y="4"/>
                    <a:pt x="41" y="4"/>
                    <a:pt x="41" y="4"/>
                  </a:cubicBezTo>
                  <a:cubicBezTo>
                    <a:pt x="40" y="4"/>
                    <a:pt x="40" y="4"/>
                    <a:pt x="40" y="4"/>
                  </a:cubicBezTo>
                  <a:cubicBezTo>
                    <a:pt x="40" y="4"/>
                    <a:pt x="40" y="4"/>
                    <a:pt x="40" y="4"/>
                  </a:cubicBezTo>
                  <a:cubicBezTo>
                    <a:pt x="40" y="4"/>
                    <a:pt x="40" y="4"/>
                    <a:pt x="40" y="4"/>
                  </a:cubicBezTo>
                  <a:cubicBezTo>
                    <a:pt x="40" y="4"/>
                    <a:pt x="40"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0" y="5"/>
                    <a:pt x="40" y="5"/>
                    <a:pt x="40" y="5"/>
                  </a:cubicBezTo>
                  <a:cubicBezTo>
                    <a:pt x="40" y="5"/>
                    <a:pt x="40" y="5"/>
                    <a:pt x="40" y="5"/>
                  </a:cubicBezTo>
                  <a:cubicBezTo>
                    <a:pt x="40" y="5"/>
                    <a:pt x="40" y="5"/>
                    <a:pt x="40" y="5"/>
                  </a:cubicBezTo>
                  <a:cubicBezTo>
                    <a:pt x="40" y="5"/>
                    <a:pt x="40" y="5"/>
                    <a:pt x="40" y="6"/>
                  </a:cubicBezTo>
                  <a:cubicBezTo>
                    <a:pt x="40" y="6"/>
                    <a:pt x="40" y="6"/>
                    <a:pt x="40" y="6"/>
                  </a:cubicBezTo>
                  <a:cubicBezTo>
                    <a:pt x="40" y="6"/>
                    <a:pt x="40" y="6"/>
                    <a:pt x="40" y="6"/>
                  </a:cubicBezTo>
                  <a:cubicBezTo>
                    <a:pt x="40" y="6"/>
                    <a:pt x="40" y="6"/>
                    <a:pt x="40" y="6"/>
                  </a:cubicBezTo>
                  <a:cubicBezTo>
                    <a:pt x="40" y="6"/>
                    <a:pt x="40" y="6"/>
                    <a:pt x="40"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8" y="6"/>
                  </a:cubicBezTo>
                  <a:cubicBezTo>
                    <a:pt x="38" y="6"/>
                    <a:pt x="38" y="6"/>
                    <a:pt x="38" y="6"/>
                  </a:cubicBezTo>
                  <a:cubicBezTo>
                    <a:pt x="38" y="6"/>
                    <a:pt x="38" y="7"/>
                    <a:pt x="38" y="7"/>
                  </a:cubicBezTo>
                  <a:cubicBezTo>
                    <a:pt x="38" y="7"/>
                    <a:pt x="38" y="7"/>
                    <a:pt x="38" y="7"/>
                  </a:cubicBezTo>
                  <a:cubicBezTo>
                    <a:pt x="38" y="7"/>
                    <a:pt x="38" y="7"/>
                    <a:pt x="38" y="7"/>
                  </a:cubicBezTo>
                  <a:cubicBezTo>
                    <a:pt x="37" y="7"/>
                    <a:pt x="37" y="7"/>
                    <a:pt x="37" y="7"/>
                  </a:cubicBezTo>
                  <a:cubicBezTo>
                    <a:pt x="38" y="7"/>
                    <a:pt x="38" y="7"/>
                    <a:pt x="38" y="7"/>
                  </a:cubicBezTo>
                  <a:cubicBezTo>
                    <a:pt x="38" y="8"/>
                    <a:pt x="38" y="8"/>
                    <a:pt x="38" y="8"/>
                  </a:cubicBezTo>
                  <a:cubicBezTo>
                    <a:pt x="39" y="8"/>
                    <a:pt x="39" y="8"/>
                    <a:pt x="39" y="9"/>
                  </a:cubicBezTo>
                  <a:cubicBezTo>
                    <a:pt x="39" y="9"/>
                    <a:pt x="39"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1" y="10"/>
                    <a:pt x="41" y="10"/>
                    <a:pt x="41" y="10"/>
                  </a:cubicBezTo>
                  <a:cubicBezTo>
                    <a:pt x="41" y="10"/>
                    <a:pt x="41" y="10"/>
                    <a:pt x="41" y="10"/>
                  </a:cubicBezTo>
                  <a:cubicBezTo>
                    <a:pt x="41" y="10"/>
                    <a:pt x="41" y="10"/>
                    <a:pt x="41" y="10"/>
                  </a:cubicBezTo>
                  <a:cubicBezTo>
                    <a:pt x="41" y="10"/>
                    <a:pt x="41" y="10"/>
                    <a:pt x="41" y="9"/>
                  </a:cubicBezTo>
                  <a:cubicBezTo>
                    <a:pt x="41" y="9"/>
                    <a:pt x="41" y="9"/>
                    <a:pt x="41" y="9"/>
                  </a:cubicBezTo>
                  <a:cubicBezTo>
                    <a:pt x="41" y="9"/>
                    <a:pt x="41" y="9"/>
                    <a:pt x="41" y="9"/>
                  </a:cubicBezTo>
                  <a:cubicBezTo>
                    <a:pt x="41" y="9"/>
                    <a:pt x="42" y="9"/>
                    <a:pt x="42" y="9"/>
                  </a:cubicBezTo>
                  <a:cubicBezTo>
                    <a:pt x="42" y="9"/>
                    <a:pt x="42" y="9"/>
                    <a:pt x="42" y="9"/>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4" y="11"/>
                    <a:pt x="44" y="11"/>
                    <a:pt x="44" y="11"/>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5" y="12"/>
                    <a:pt x="45" y="12"/>
                    <a:pt x="45" y="12"/>
                  </a:cubicBezTo>
                  <a:cubicBezTo>
                    <a:pt x="45" y="12"/>
                    <a:pt x="45" y="12"/>
                    <a:pt x="45" y="12"/>
                  </a:cubicBezTo>
                  <a:cubicBezTo>
                    <a:pt x="45" y="12"/>
                    <a:pt x="45" y="12"/>
                    <a:pt x="45" y="12"/>
                  </a:cubicBezTo>
                  <a:cubicBezTo>
                    <a:pt x="45" y="12"/>
                    <a:pt x="45" y="12"/>
                    <a:pt x="45" y="11"/>
                  </a:cubicBezTo>
                  <a:cubicBezTo>
                    <a:pt x="45" y="11"/>
                    <a:pt x="45" y="11"/>
                    <a:pt x="45" y="11"/>
                  </a:cubicBezTo>
                  <a:cubicBezTo>
                    <a:pt x="45" y="11"/>
                    <a:pt x="45" y="11"/>
                    <a:pt x="45" y="11"/>
                  </a:cubicBezTo>
                  <a:cubicBezTo>
                    <a:pt x="45" y="10"/>
                    <a:pt x="45" y="10"/>
                    <a:pt x="45" y="10"/>
                  </a:cubicBezTo>
                  <a:cubicBezTo>
                    <a:pt x="45" y="10"/>
                    <a:pt x="45" y="10"/>
                    <a:pt x="45" y="10"/>
                  </a:cubicBezTo>
                  <a:cubicBezTo>
                    <a:pt x="45" y="10"/>
                    <a:pt x="45" y="10"/>
                    <a:pt x="45"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1"/>
                    <a:pt x="45" y="11"/>
                    <a:pt x="45" y="11"/>
                  </a:cubicBezTo>
                  <a:cubicBezTo>
                    <a:pt x="45" y="11"/>
                    <a:pt x="45" y="11"/>
                    <a:pt x="45" y="11"/>
                  </a:cubicBezTo>
                  <a:cubicBezTo>
                    <a:pt x="45" y="11"/>
                    <a:pt x="45"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0"/>
                    <a:pt x="47" y="10"/>
                    <a:pt x="47" y="10"/>
                  </a:cubicBezTo>
                  <a:cubicBezTo>
                    <a:pt x="47" y="10"/>
                    <a:pt x="46" y="9"/>
                    <a:pt x="46" y="9"/>
                  </a:cubicBezTo>
                  <a:cubicBezTo>
                    <a:pt x="46" y="9"/>
                    <a:pt x="46" y="9"/>
                    <a:pt x="46" y="9"/>
                  </a:cubicBezTo>
                  <a:cubicBezTo>
                    <a:pt x="46" y="9"/>
                    <a:pt x="46" y="9"/>
                    <a:pt x="46" y="9"/>
                  </a:cubicBezTo>
                  <a:cubicBezTo>
                    <a:pt x="46" y="9"/>
                    <a:pt x="46" y="9"/>
                    <a:pt x="46" y="9"/>
                  </a:cubicBezTo>
                  <a:cubicBezTo>
                    <a:pt x="46" y="8"/>
                    <a:pt x="46" y="8"/>
                    <a:pt x="46" y="8"/>
                  </a:cubicBezTo>
                  <a:cubicBezTo>
                    <a:pt x="46" y="8"/>
                    <a:pt x="46" y="8"/>
                    <a:pt x="46" y="8"/>
                  </a:cubicBezTo>
                  <a:cubicBezTo>
                    <a:pt x="46" y="8"/>
                    <a:pt x="46" y="8"/>
                    <a:pt x="46" y="8"/>
                  </a:cubicBezTo>
                  <a:cubicBezTo>
                    <a:pt x="46" y="8"/>
                    <a:pt x="46" y="8"/>
                    <a:pt x="47" y="8"/>
                  </a:cubicBezTo>
                  <a:cubicBezTo>
                    <a:pt x="47" y="8"/>
                    <a:pt x="47" y="9"/>
                    <a:pt x="47" y="9"/>
                  </a:cubicBezTo>
                  <a:cubicBezTo>
                    <a:pt x="47" y="9"/>
                    <a:pt x="47" y="9"/>
                    <a:pt x="47" y="9"/>
                  </a:cubicBezTo>
                  <a:cubicBezTo>
                    <a:pt x="47" y="9"/>
                    <a:pt x="47" y="9"/>
                    <a:pt x="47" y="9"/>
                  </a:cubicBezTo>
                  <a:cubicBezTo>
                    <a:pt x="47" y="9"/>
                    <a:pt x="47" y="9"/>
                    <a:pt x="47" y="9"/>
                  </a:cubicBezTo>
                  <a:cubicBezTo>
                    <a:pt x="47" y="9"/>
                    <a:pt x="47" y="9"/>
                    <a:pt x="47" y="9"/>
                  </a:cubicBezTo>
                  <a:cubicBezTo>
                    <a:pt x="47" y="9"/>
                    <a:pt x="47" y="9"/>
                    <a:pt x="48" y="9"/>
                  </a:cubicBezTo>
                  <a:cubicBezTo>
                    <a:pt x="48" y="9"/>
                    <a:pt x="48" y="9"/>
                    <a:pt x="48" y="9"/>
                  </a:cubicBezTo>
                  <a:cubicBezTo>
                    <a:pt x="48" y="9"/>
                    <a:pt x="48" y="9"/>
                    <a:pt x="48" y="10"/>
                  </a:cubicBezTo>
                  <a:cubicBezTo>
                    <a:pt x="48" y="10"/>
                    <a:pt x="48" y="10"/>
                    <a:pt x="48" y="10"/>
                  </a:cubicBezTo>
                  <a:cubicBezTo>
                    <a:pt x="48" y="10"/>
                    <a:pt x="48" y="10"/>
                    <a:pt x="48"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1"/>
                    <a:pt x="47" y="11"/>
                  </a:cubicBezTo>
                  <a:cubicBezTo>
                    <a:pt x="47" y="11"/>
                    <a:pt x="47" y="11"/>
                    <a:pt x="47" y="11"/>
                  </a:cubicBezTo>
                  <a:cubicBezTo>
                    <a:pt x="47" y="11"/>
                    <a:pt x="47" y="11"/>
                    <a:pt x="47" y="11"/>
                  </a:cubicBezTo>
                  <a:cubicBezTo>
                    <a:pt x="48" y="11"/>
                    <a:pt x="48" y="11"/>
                    <a:pt x="48" y="11"/>
                  </a:cubicBezTo>
                  <a:cubicBezTo>
                    <a:pt x="48" y="11"/>
                    <a:pt x="48" y="11"/>
                    <a:pt x="48" y="11"/>
                  </a:cubicBezTo>
                  <a:cubicBezTo>
                    <a:pt x="48" y="11"/>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50" y="12"/>
                    <a:pt x="50" y="12"/>
                  </a:cubicBezTo>
                  <a:cubicBezTo>
                    <a:pt x="50" y="12"/>
                    <a:pt x="50" y="12"/>
                    <a:pt x="50" y="12"/>
                  </a:cubicBezTo>
                  <a:cubicBezTo>
                    <a:pt x="50" y="12"/>
                    <a:pt x="50" y="12"/>
                    <a:pt x="50" y="12"/>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8" y="14"/>
                    <a:pt x="48" y="14"/>
                  </a:cubicBezTo>
                  <a:cubicBezTo>
                    <a:pt x="48" y="14"/>
                    <a:pt x="48" y="14"/>
                    <a:pt x="48" y="14"/>
                  </a:cubicBezTo>
                  <a:cubicBezTo>
                    <a:pt x="48" y="14"/>
                    <a:pt x="48" y="14"/>
                    <a:pt x="48" y="14"/>
                  </a:cubicBezTo>
                  <a:cubicBezTo>
                    <a:pt x="48" y="14"/>
                    <a:pt x="48" y="14"/>
                    <a:pt x="48" y="14"/>
                  </a:cubicBezTo>
                  <a:cubicBezTo>
                    <a:pt x="48" y="14"/>
                    <a:pt x="48" y="14"/>
                    <a:pt x="48" y="13"/>
                  </a:cubicBezTo>
                  <a:cubicBezTo>
                    <a:pt x="48" y="13"/>
                    <a:pt x="48" y="13"/>
                    <a:pt x="48" y="13"/>
                  </a:cubicBezTo>
                  <a:cubicBezTo>
                    <a:pt x="48" y="13"/>
                    <a:pt x="48" y="13"/>
                    <a:pt x="48" y="13"/>
                  </a:cubicBezTo>
                  <a:cubicBezTo>
                    <a:pt x="48" y="14"/>
                    <a:pt x="48" y="14"/>
                    <a:pt x="48" y="14"/>
                  </a:cubicBezTo>
                  <a:cubicBezTo>
                    <a:pt x="48" y="14"/>
                    <a:pt x="48"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3"/>
                    <a:pt x="46" y="13"/>
                    <a:pt x="46" y="13"/>
                  </a:cubicBezTo>
                  <a:cubicBezTo>
                    <a:pt x="46" y="13"/>
                    <a:pt x="46" y="13"/>
                    <a:pt x="46" y="13"/>
                  </a:cubicBezTo>
                  <a:cubicBezTo>
                    <a:pt x="46" y="13"/>
                    <a:pt x="46" y="13"/>
                    <a:pt x="46" y="13"/>
                  </a:cubicBezTo>
                  <a:cubicBezTo>
                    <a:pt x="46" y="13"/>
                    <a:pt x="46" y="13"/>
                    <a:pt x="46"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3" y="12"/>
                    <a:pt x="43" y="12"/>
                  </a:cubicBezTo>
                  <a:cubicBezTo>
                    <a:pt x="43" y="12"/>
                    <a:pt x="43" y="12"/>
                    <a:pt x="43" y="12"/>
                  </a:cubicBezTo>
                  <a:cubicBezTo>
                    <a:pt x="43" y="12"/>
                    <a:pt x="43" y="12"/>
                    <a:pt x="43" y="11"/>
                  </a:cubicBezTo>
                  <a:cubicBezTo>
                    <a:pt x="43" y="11"/>
                    <a:pt x="43" y="11"/>
                    <a:pt x="43" y="11"/>
                  </a:cubicBezTo>
                  <a:cubicBezTo>
                    <a:pt x="43" y="11"/>
                    <a:pt x="43" y="11"/>
                    <a:pt x="43" y="11"/>
                  </a:cubicBezTo>
                  <a:cubicBezTo>
                    <a:pt x="43" y="11"/>
                    <a:pt x="43" y="11"/>
                    <a:pt x="43" y="12"/>
                  </a:cubicBezTo>
                  <a:cubicBezTo>
                    <a:pt x="42" y="12"/>
                    <a:pt x="42" y="12"/>
                    <a:pt x="42" y="12"/>
                  </a:cubicBezTo>
                  <a:cubicBezTo>
                    <a:pt x="42" y="12"/>
                    <a:pt x="42" y="12"/>
                    <a:pt x="42" y="12"/>
                  </a:cubicBezTo>
                  <a:cubicBezTo>
                    <a:pt x="42" y="12"/>
                    <a:pt x="42" y="12"/>
                    <a:pt x="42" y="12"/>
                  </a:cubicBezTo>
                  <a:cubicBezTo>
                    <a:pt x="42" y="12"/>
                    <a:pt x="42" y="12"/>
                    <a:pt x="42" y="12"/>
                  </a:cubicBezTo>
                  <a:cubicBezTo>
                    <a:pt x="41" y="12"/>
                    <a:pt x="41" y="12"/>
                    <a:pt x="41" y="12"/>
                  </a:cubicBezTo>
                  <a:cubicBezTo>
                    <a:pt x="41" y="12"/>
                    <a:pt x="41" y="12"/>
                    <a:pt x="41" y="12"/>
                  </a:cubicBezTo>
                  <a:cubicBezTo>
                    <a:pt x="41" y="12"/>
                    <a:pt x="41"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8" y="12"/>
                    <a:pt x="38" y="12"/>
                  </a:cubicBezTo>
                  <a:cubicBezTo>
                    <a:pt x="38" y="12"/>
                    <a:pt x="38" y="12"/>
                    <a:pt x="38" y="12"/>
                  </a:cubicBezTo>
                  <a:cubicBezTo>
                    <a:pt x="38" y="12"/>
                    <a:pt x="38" y="12"/>
                    <a:pt x="38" y="13"/>
                  </a:cubicBezTo>
                  <a:cubicBezTo>
                    <a:pt x="38" y="13"/>
                    <a:pt x="38" y="13"/>
                    <a:pt x="38" y="13"/>
                  </a:cubicBezTo>
                  <a:cubicBezTo>
                    <a:pt x="38" y="13"/>
                    <a:pt x="38" y="13"/>
                    <a:pt x="38" y="13"/>
                  </a:cubicBezTo>
                  <a:cubicBezTo>
                    <a:pt x="38" y="13"/>
                    <a:pt x="38"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4"/>
                    <a:pt x="37" y="14"/>
                  </a:cubicBezTo>
                  <a:cubicBezTo>
                    <a:pt x="37" y="14"/>
                    <a:pt x="37" y="14"/>
                    <a:pt x="37" y="14"/>
                  </a:cubicBezTo>
                  <a:cubicBezTo>
                    <a:pt x="37" y="14"/>
                    <a:pt x="37" y="14"/>
                    <a:pt x="37" y="14"/>
                  </a:cubicBezTo>
                  <a:cubicBezTo>
                    <a:pt x="37" y="14"/>
                    <a:pt x="37" y="14"/>
                    <a:pt x="37" y="14"/>
                  </a:cubicBezTo>
                  <a:cubicBezTo>
                    <a:pt x="37" y="14"/>
                    <a:pt x="37" y="14"/>
                    <a:pt x="37" y="14"/>
                  </a:cubicBezTo>
                  <a:cubicBezTo>
                    <a:pt x="37" y="15"/>
                    <a:pt x="37" y="15"/>
                    <a:pt x="37" y="15"/>
                  </a:cubicBezTo>
                  <a:cubicBezTo>
                    <a:pt x="37" y="15"/>
                    <a:pt x="37"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5" y="15"/>
                  </a:cubicBezTo>
                  <a:cubicBezTo>
                    <a:pt x="35" y="15"/>
                    <a:pt x="35" y="15"/>
                    <a:pt x="35" y="15"/>
                  </a:cubicBezTo>
                  <a:cubicBezTo>
                    <a:pt x="35" y="16"/>
                    <a:pt x="35" y="16"/>
                    <a:pt x="35" y="16"/>
                  </a:cubicBezTo>
                  <a:cubicBezTo>
                    <a:pt x="35" y="16"/>
                    <a:pt x="35" y="16"/>
                    <a:pt x="35" y="16"/>
                  </a:cubicBezTo>
                  <a:cubicBezTo>
                    <a:pt x="35" y="16"/>
                    <a:pt x="35" y="16"/>
                    <a:pt x="35" y="16"/>
                  </a:cubicBezTo>
                  <a:cubicBezTo>
                    <a:pt x="35" y="16"/>
                    <a:pt x="35" y="16"/>
                    <a:pt x="35" y="16"/>
                  </a:cubicBezTo>
                  <a:cubicBezTo>
                    <a:pt x="35" y="16"/>
                    <a:pt x="35" y="16"/>
                    <a:pt x="35" y="16"/>
                  </a:cubicBezTo>
                  <a:cubicBezTo>
                    <a:pt x="35" y="17"/>
                    <a:pt x="35" y="17"/>
                    <a:pt x="35" y="17"/>
                  </a:cubicBezTo>
                  <a:cubicBezTo>
                    <a:pt x="35" y="17"/>
                    <a:pt x="35" y="17"/>
                    <a:pt x="35" y="17"/>
                  </a:cubicBezTo>
                  <a:cubicBezTo>
                    <a:pt x="35" y="17"/>
                    <a:pt x="35" y="17"/>
                    <a:pt x="35" y="17"/>
                  </a:cubicBezTo>
                  <a:cubicBezTo>
                    <a:pt x="34" y="17"/>
                    <a:pt x="34" y="17"/>
                    <a:pt x="34" y="17"/>
                  </a:cubicBezTo>
                  <a:cubicBezTo>
                    <a:pt x="34" y="18"/>
                    <a:pt x="34" y="18"/>
                    <a:pt x="34" y="18"/>
                  </a:cubicBezTo>
                  <a:cubicBezTo>
                    <a:pt x="34" y="18"/>
                    <a:pt x="34" y="18"/>
                    <a:pt x="34" y="18"/>
                  </a:cubicBezTo>
                  <a:cubicBezTo>
                    <a:pt x="34" y="18"/>
                    <a:pt x="34" y="18"/>
                    <a:pt x="34" y="18"/>
                  </a:cubicBezTo>
                  <a:cubicBezTo>
                    <a:pt x="34" y="18"/>
                    <a:pt x="34" y="18"/>
                    <a:pt x="34" y="18"/>
                  </a:cubicBezTo>
                  <a:cubicBezTo>
                    <a:pt x="34" y="18"/>
                    <a:pt x="34" y="18"/>
                    <a:pt x="34" y="18"/>
                  </a:cubicBezTo>
                  <a:cubicBezTo>
                    <a:pt x="34" y="19"/>
                    <a:pt x="34" y="19"/>
                    <a:pt x="34" y="19"/>
                  </a:cubicBezTo>
                  <a:cubicBezTo>
                    <a:pt x="34" y="19"/>
                    <a:pt x="34" y="19"/>
                    <a:pt x="34" y="19"/>
                  </a:cubicBezTo>
                  <a:cubicBezTo>
                    <a:pt x="34" y="19"/>
                    <a:pt x="34" y="19"/>
                    <a:pt x="34" y="19"/>
                  </a:cubicBezTo>
                  <a:cubicBezTo>
                    <a:pt x="34" y="19"/>
                    <a:pt x="34" y="19"/>
                    <a:pt x="34" y="19"/>
                  </a:cubicBezTo>
                  <a:cubicBezTo>
                    <a:pt x="34" y="19"/>
                    <a:pt x="34" y="20"/>
                    <a:pt x="34" y="20"/>
                  </a:cubicBezTo>
                  <a:cubicBezTo>
                    <a:pt x="34" y="20"/>
                    <a:pt x="34" y="20"/>
                    <a:pt x="34" y="20"/>
                  </a:cubicBezTo>
                  <a:cubicBezTo>
                    <a:pt x="34" y="20"/>
                    <a:pt x="34" y="20"/>
                    <a:pt x="34" y="20"/>
                  </a:cubicBezTo>
                  <a:cubicBezTo>
                    <a:pt x="34" y="20"/>
                    <a:pt x="34" y="20"/>
                    <a:pt x="34" y="20"/>
                  </a:cubicBezTo>
                  <a:cubicBezTo>
                    <a:pt x="34" y="20"/>
                    <a:pt x="34" y="20"/>
                    <a:pt x="34" y="20"/>
                  </a:cubicBezTo>
                  <a:cubicBezTo>
                    <a:pt x="34" y="20"/>
                    <a:pt x="34" y="20"/>
                    <a:pt x="35" y="20"/>
                  </a:cubicBezTo>
                  <a:cubicBezTo>
                    <a:pt x="35" y="20"/>
                    <a:pt x="35" y="20"/>
                    <a:pt x="35" y="20"/>
                  </a:cubicBezTo>
                  <a:cubicBezTo>
                    <a:pt x="35" y="20"/>
                    <a:pt x="35" y="20"/>
                    <a:pt x="35" y="20"/>
                  </a:cubicBezTo>
                  <a:cubicBezTo>
                    <a:pt x="35" y="20"/>
                    <a:pt x="35" y="20"/>
                    <a:pt x="35" y="20"/>
                  </a:cubicBezTo>
                  <a:cubicBezTo>
                    <a:pt x="35" y="21"/>
                    <a:pt x="35" y="21"/>
                    <a:pt x="35" y="21"/>
                  </a:cubicBezTo>
                  <a:cubicBezTo>
                    <a:pt x="35" y="21"/>
                    <a:pt x="34" y="21"/>
                    <a:pt x="34" y="21"/>
                  </a:cubicBezTo>
                  <a:cubicBezTo>
                    <a:pt x="34" y="21"/>
                    <a:pt x="34" y="21"/>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5" y="22"/>
                  </a:cubicBezTo>
                  <a:cubicBezTo>
                    <a:pt x="35" y="22"/>
                    <a:pt x="35" y="22"/>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6" y="23"/>
                    <a:pt x="36" y="24"/>
                  </a:cubicBezTo>
                  <a:cubicBezTo>
                    <a:pt x="36" y="24"/>
                    <a:pt x="36" y="24"/>
                    <a:pt x="36" y="24"/>
                  </a:cubicBezTo>
                  <a:cubicBezTo>
                    <a:pt x="36" y="24"/>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7" y="25"/>
                    <a:pt x="37" y="25"/>
                    <a:pt x="37" y="25"/>
                  </a:cubicBezTo>
                  <a:cubicBezTo>
                    <a:pt x="37" y="25"/>
                    <a:pt x="37" y="25"/>
                    <a:pt x="37" y="25"/>
                  </a:cubicBezTo>
                  <a:cubicBezTo>
                    <a:pt x="37" y="25"/>
                    <a:pt x="37" y="26"/>
                    <a:pt x="37" y="26"/>
                  </a:cubicBezTo>
                  <a:cubicBezTo>
                    <a:pt x="37" y="26"/>
                    <a:pt x="37"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6"/>
                    <a:pt x="42" y="26"/>
                    <a:pt x="43" y="26"/>
                  </a:cubicBezTo>
                  <a:cubicBezTo>
                    <a:pt x="43" y="26"/>
                    <a:pt x="43" y="26"/>
                    <a:pt x="43" y="26"/>
                  </a:cubicBezTo>
                  <a:cubicBezTo>
                    <a:pt x="43" y="26"/>
                    <a:pt x="43" y="26"/>
                    <a:pt x="43" y="26"/>
                  </a:cubicBezTo>
                  <a:cubicBezTo>
                    <a:pt x="43" y="26"/>
                    <a:pt x="43" y="26"/>
                    <a:pt x="43" y="26"/>
                  </a:cubicBezTo>
                  <a:cubicBezTo>
                    <a:pt x="43" y="26"/>
                    <a:pt x="43" y="26"/>
                    <a:pt x="43" y="26"/>
                  </a:cubicBezTo>
                  <a:cubicBezTo>
                    <a:pt x="44" y="26"/>
                    <a:pt x="44" y="26"/>
                    <a:pt x="44" y="26"/>
                  </a:cubicBezTo>
                  <a:cubicBezTo>
                    <a:pt x="44" y="26"/>
                    <a:pt x="44" y="26"/>
                    <a:pt x="44" y="26"/>
                  </a:cubicBezTo>
                  <a:cubicBezTo>
                    <a:pt x="44" y="26"/>
                    <a:pt x="44" y="26"/>
                    <a:pt x="44" y="26"/>
                  </a:cubicBezTo>
                  <a:cubicBezTo>
                    <a:pt x="45" y="26"/>
                    <a:pt x="45" y="26"/>
                    <a:pt x="45" y="26"/>
                  </a:cubicBezTo>
                  <a:cubicBezTo>
                    <a:pt x="45" y="26"/>
                    <a:pt x="45" y="26"/>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6" y="27"/>
                    <a:pt x="46" y="27"/>
                    <a:pt x="46" y="27"/>
                  </a:cubicBezTo>
                  <a:cubicBezTo>
                    <a:pt x="46" y="27"/>
                    <a:pt x="46" y="27"/>
                    <a:pt x="46" y="27"/>
                  </a:cubicBezTo>
                  <a:cubicBezTo>
                    <a:pt x="46" y="27"/>
                    <a:pt x="46" y="27"/>
                    <a:pt x="46" y="27"/>
                  </a:cubicBezTo>
                  <a:cubicBezTo>
                    <a:pt x="46" y="27"/>
                    <a:pt x="47" y="28"/>
                    <a:pt x="47" y="28"/>
                  </a:cubicBezTo>
                  <a:cubicBezTo>
                    <a:pt x="47" y="28"/>
                    <a:pt x="46" y="28"/>
                    <a:pt x="46" y="28"/>
                  </a:cubicBezTo>
                  <a:cubicBezTo>
                    <a:pt x="46" y="28"/>
                    <a:pt x="46" y="28"/>
                    <a:pt x="46" y="28"/>
                  </a:cubicBezTo>
                  <a:cubicBezTo>
                    <a:pt x="46" y="28"/>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30"/>
                    <a:pt x="46" y="30"/>
                  </a:cubicBezTo>
                  <a:cubicBezTo>
                    <a:pt x="46" y="30"/>
                    <a:pt x="46" y="30"/>
                    <a:pt x="46" y="30"/>
                  </a:cubicBezTo>
                  <a:cubicBezTo>
                    <a:pt x="46" y="30"/>
                    <a:pt x="46" y="30"/>
                    <a:pt x="46" y="30"/>
                  </a:cubicBezTo>
                  <a:cubicBezTo>
                    <a:pt x="46" y="30"/>
                    <a:pt x="47" y="30"/>
                    <a:pt x="47" y="30"/>
                  </a:cubicBezTo>
                  <a:cubicBezTo>
                    <a:pt x="47" y="30"/>
                    <a:pt x="47" y="30"/>
                    <a:pt x="47" y="30"/>
                  </a:cubicBezTo>
                  <a:cubicBezTo>
                    <a:pt x="47" y="30"/>
                    <a:pt x="47" y="30"/>
                    <a:pt x="47" y="30"/>
                  </a:cubicBezTo>
                  <a:cubicBezTo>
                    <a:pt x="47" y="30"/>
                    <a:pt x="47" y="31"/>
                    <a:pt x="47" y="31"/>
                  </a:cubicBezTo>
                  <a:cubicBezTo>
                    <a:pt x="47" y="31"/>
                    <a:pt x="47" y="31"/>
                    <a:pt x="47" y="31"/>
                  </a:cubicBezTo>
                  <a:cubicBezTo>
                    <a:pt x="47" y="31"/>
                    <a:pt x="47" y="31"/>
                    <a:pt x="47" y="31"/>
                  </a:cubicBezTo>
                  <a:cubicBezTo>
                    <a:pt x="47" y="31"/>
                    <a:pt x="47" y="31"/>
                    <a:pt x="47" y="31"/>
                  </a:cubicBezTo>
                  <a:cubicBezTo>
                    <a:pt x="47" y="31"/>
                    <a:pt x="47" y="31"/>
                    <a:pt x="47" y="31"/>
                  </a:cubicBezTo>
                  <a:cubicBezTo>
                    <a:pt x="47" y="32"/>
                    <a:pt x="47"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3"/>
                    <a:pt x="48" y="33"/>
                    <a:pt x="48" y="33"/>
                  </a:cubicBezTo>
                  <a:cubicBezTo>
                    <a:pt x="48" y="33"/>
                    <a:pt x="48" y="33"/>
                    <a:pt x="48" y="33"/>
                  </a:cubicBezTo>
                  <a:cubicBezTo>
                    <a:pt x="48" y="33"/>
                    <a:pt x="48" y="34"/>
                    <a:pt x="48" y="34"/>
                  </a:cubicBezTo>
                  <a:cubicBezTo>
                    <a:pt x="48" y="34"/>
                    <a:pt x="48" y="34"/>
                    <a:pt x="48" y="34"/>
                  </a:cubicBezTo>
                  <a:cubicBezTo>
                    <a:pt x="48" y="34"/>
                    <a:pt x="48" y="34"/>
                    <a:pt x="48" y="34"/>
                  </a:cubicBezTo>
                  <a:cubicBezTo>
                    <a:pt x="48" y="34"/>
                    <a:pt x="48" y="34"/>
                    <a:pt x="48" y="34"/>
                  </a:cubicBezTo>
                  <a:cubicBezTo>
                    <a:pt x="48" y="34"/>
                    <a:pt x="48" y="34"/>
                    <a:pt x="48" y="34"/>
                  </a:cubicBezTo>
                  <a:cubicBezTo>
                    <a:pt x="48" y="34"/>
                    <a:pt x="48" y="35"/>
                    <a:pt x="48" y="35"/>
                  </a:cubicBezTo>
                  <a:cubicBezTo>
                    <a:pt x="48" y="35"/>
                    <a:pt x="48" y="35"/>
                    <a:pt x="48" y="35"/>
                  </a:cubicBezTo>
                  <a:cubicBezTo>
                    <a:pt x="48" y="35"/>
                    <a:pt x="48" y="35"/>
                    <a:pt x="48" y="35"/>
                  </a:cubicBezTo>
                  <a:cubicBezTo>
                    <a:pt x="48" y="35"/>
                    <a:pt x="48" y="35"/>
                    <a:pt x="48" y="35"/>
                  </a:cubicBezTo>
                  <a:cubicBezTo>
                    <a:pt x="48" y="35"/>
                    <a:pt x="48" y="35"/>
                    <a:pt x="48" y="35"/>
                  </a:cubicBezTo>
                  <a:cubicBezTo>
                    <a:pt x="47" y="35"/>
                    <a:pt x="47" y="35"/>
                    <a:pt x="47" y="35"/>
                  </a:cubicBezTo>
                  <a:cubicBezTo>
                    <a:pt x="47" y="35"/>
                    <a:pt x="47" y="35"/>
                    <a:pt x="47" y="36"/>
                  </a:cubicBezTo>
                  <a:cubicBezTo>
                    <a:pt x="47" y="36"/>
                    <a:pt x="47" y="36"/>
                    <a:pt x="47" y="36"/>
                  </a:cubicBezTo>
                  <a:cubicBezTo>
                    <a:pt x="47" y="36"/>
                    <a:pt x="47" y="36"/>
                    <a:pt x="47" y="36"/>
                  </a:cubicBezTo>
                  <a:cubicBezTo>
                    <a:pt x="47" y="36"/>
                    <a:pt x="47" y="36"/>
                    <a:pt x="47" y="36"/>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6" y="37"/>
                    <a:pt x="46" y="37"/>
                    <a:pt x="46" y="37"/>
                  </a:cubicBezTo>
                  <a:cubicBezTo>
                    <a:pt x="46" y="37"/>
                    <a:pt x="46" y="37"/>
                    <a:pt x="46" y="37"/>
                  </a:cubicBezTo>
                  <a:cubicBezTo>
                    <a:pt x="46" y="37"/>
                    <a:pt x="46" y="37"/>
                    <a:pt x="46" y="37"/>
                  </a:cubicBezTo>
                  <a:cubicBezTo>
                    <a:pt x="46" y="37"/>
                    <a:pt x="46" y="37"/>
                    <a:pt x="46" y="37"/>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1"/>
                    <a:pt x="47" y="41"/>
                  </a:cubicBezTo>
                  <a:cubicBezTo>
                    <a:pt x="47" y="41"/>
                    <a:pt x="47" y="41"/>
                    <a:pt x="47" y="41"/>
                  </a:cubicBezTo>
                  <a:cubicBezTo>
                    <a:pt x="47" y="41"/>
                    <a:pt x="47" y="41"/>
                    <a:pt x="47" y="41"/>
                  </a:cubicBezTo>
                  <a:cubicBezTo>
                    <a:pt x="46" y="41"/>
                    <a:pt x="46" y="41"/>
                    <a:pt x="46" y="41"/>
                  </a:cubicBezTo>
                  <a:cubicBezTo>
                    <a:pt x="46" y="43"/>
                    <a:pt x="46" y="43"/>
                    <a:pt x="46" y="43"/>
                  </a:cubicBezTo>
                  <a:cubicBezTo>
                    <a:pt x="47" y="43"/>
                    <a:pt x="47" y="43"/>
                    <a:pt x="47" y="43"/>
                  </a:cubicBezTo>
                  <a:cubicBezTo>
                    <a:pt x="47" y="43"/>
                    <a:pt x="47" y="43"/>
                    <a:pt x="47" y="44"/>
                  </a:cubicBezTo>
                  <a:cubicBezTo>
                    <a:pt x="47" y="44"/>
                    <a:pt x="47" y="44"/>
                    <a:pt x="47" y="44"/>
                  </a:cubicBezTo>
                  <a:cubicBezTo>
                    <a:pt x="47" y="44"/>
                    <a:pt x="47" y="44"/>
                    <a:pt x="47" y="44"/>
                  </a:cubicBezTo>
                  <a:cubicBezTo>
                    <a:pt x="47" y="44"/>
                    <a:pt x="47" y="45"/>
                    <a:pt x="47" y="45"/>
                  </a:cubicBezTo>
                  <a:cubicBezTo>
                    <a:pt x="47" y="45"/>
                    <a:pt x="47" y="45"/>
                    <a:pt x="46" y="45"/>
                  </a:cubicBezTo>
                  <a:cubicBezTo>
                    <a:pt x="46" y="45"/>
                    <a:pt x="46" y="45"/>
                    <a:pt x="46" y="45"/>
                  </a:cubicBezTo>
                  <a:cubicBezTo>
                    <a:pt x="46" y="45"/>
                    <a:pt x="46" y="45"/>
                    <a:pt x="46" y="45"/>
                  </a:cubicBezTo>
                  <a:cubicBezTo>
                    <a:pt x="46" y="45"/>
                    <a:pt x="46" y="45"/>
                    <a:pt x="46" y="45"/>
                  </a:cubicBezTo>
                  <a:cubicBezTo>
                    <a:pt x="46" y="45"/>
                    <a:pt x="46" y="45"/>
                    <a:pt x="46" y="46"/>
                  </a:cubicBezTo>
                  <a:cubicBezTo>
                    <a:pt x="46" y="46"/>
                    <a:pt x="46" y="46"/>
                    <a:pt x="46" y="46"/>
                  </a:cubicBezTo>
                  <a:cubicBezTo>
                    <a:pt x="46" y="46"/>
                    <a:pt x="46" y="46"/>
                    <a:pt x="46" y="46"/>
                  </a:cubicBezTo>
                  <a:cubicBezTo>
                    <a:pt x="46" y="46"/>
                    <a:pt x="47" y="46"/>
                    <a:pt x="47" y="46"/>
                  </a:cubicBezTo>
                  <a:cubicBezTo>
                    <a:pt x="47" y="46"/>
                    <a:pt x="47" y="46"/>
                    <a:pt x="47" y="46"/>
                  </a:cubicBezTo>
                  <a:cubicBezTo>
                    <a:pt x="47" y="46"/>
                    <a:pt x="47" y="46"/>
                    <a:pt x="47" y="46"/>
                  </a:cubicBezTo>
                  <a:cubicBezTo>
                    <a:pt x="47" y="46"/>
                    <a:pt x="48" y="46"/>
                    <a:pt x="48" y="46"/>
                  </a:cubicBezTo>
                  <a:cubicBezTo>
                    <a:pt x="48" y="46"/>
                    <a:pt x="48" y="46"/>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50" y="45"/>
                  </a:cubicBezTo>
                  <a:cubicBezTo>
                    <a:pt x="50" y="45"/>
                    <a:pt x="50" y="45"/>
                    <a:pt x="50" y="45"/>
                  </a:cubicBezTo>
                  <a:cubicBezTo>
                    <a:pt x="50" y="45"/>
                    <a:pt x="50" y="45"/>
                    <a:pt x="50" y="45"/>
                  </a:cubicBezTo>
                  <a:cubicBezTo>
                    <a:pt x="50" y="44"/>
                    <a:pt x="50" y="44"/>
                    <a:pt x="50" y="44"/>
                  </a:cubicBezTo>
                  <a:cubicBezTo>
                    <a:pt x="50" y="44"/>
                    <a:pt x="50" y="44"/>
                    <a:pt x="51" y="44"/>
                  </a:cubicBezTo>
                  <a:cubicBezTo>
                    <a:pt x="51" y="44"/>
                    <a:pt x="51" y="44"/>
                    <a:pt x="51" y="44"/>
                  </a:cubicBezTo>
                  <a:cubicBezTo>
                    <a:pt x="51" y="44"/>
                    <a:pt x="51" y="44"/>
                    <a:pt x="51" y="44"/>
                  </a:cubicBezTo>
                  <a:cubicBezTo>
                    <a:pt x="51" y="44"/>
                    <a:pt x="51" y="44"/>
                    <a:pt x="51" y="44"/>
                  </a:cubicBezTo>
                  <a:cubicBezTo>
                    <a:pt x="51" y="44"/>
                    <a:pt x="51" y="44"/>
                    <a:pt x="51" y="44"/>
                  </a:cubicBezTo>
                  <a:cubicBezTo>
                    <a:pt x="52" y="44"/>
                    <a:pt x="52" y="43"/>
                    <a:pt x="52" y="43"/>
                  </a:cubicBezTo>
                  <a:cubicBezTo>
                    <a:pt x="52" y="43"/>
                    <a:pt x="52" y="43"/>
                    <a:pt x="52" y="43"/>
                  </a:cubicBezTo>
                  <a:cubicBezTo>
                    <a:pt x="52" y="43"/>
                    <a:pt x="52" y="43"/>
                    <a:pt x="52" y="43"/>
                  </a:cubicBezTo>
                  <a:cubicBezTo>
                    <a:pt x="52" y="43"/>
                    <a:pt x="52" y="43"/>
                    <a:pt x="52" y="43"/>
                  </a:cubicBezTo>
                  <a:cubicBezTo>
                    <a:pt x="52" y="42"/>
                    <a:pt x="52" y="42"/>
                    <a:pt x="52" y="42"/>
                  </a:cubicBezTo>
                  <a:cubicBezTo>
                    <a:pt x="52" y="42"/>
                    <a:pt x="51" y="42"/>
                    <a:pt x="51" y="42"/>
                  </a:cubicBezTo>
                  <a:cubicBezTo>
                    <a:pt x="51" y="42"/>
                    <a:pt x="51"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3" y="41"/>
                    <a:pt x="53" y="41"/>
                  </a:cubicBezTo>
                  <a:cubicBezTo>
                    <a:pt x="53" y="41"/>
                    <a:pt x="53" y="40"/>
                    <a:pt x="53" y="40"/>
                  </a:cubicBezTo>
                  <a:cubicBezTo>
                    <a:pt x="53" y="40"/>
                    <a:pt x="53" y="40"/>
                    <a:pt x="53" y="40"/>
                  </a:cubicBezTo>
                  <a:cubicBezTo>
                    <a:pt x="53" y="40"/>
                    <a:pt x="53" y="40"/>
                    <a:pt x="53" y="40"/>
                  </a:cubicBezTo>
                  <a:cubicBezTo>
                    <a:pt x="53" y="40"/>
                    <a:pt x="53" y="40"/>
                    <a:pt x="53" y="40"/>
                  </a:cubicBezTo>
                  <a:cubicBezTo>
                    <a:pt x="53" y="40"/>
                    <a:pt x="53" y="40"/>
                    <a:pt x="53" y="40"/>
                  </a:cubicBezTo>
                  <a:cubicBezTo>
                    <a:pt x="53" y="39"/>
                    <a:pt x="53" y="39"/>
                    <a:pt x="53" y="39"/>
                  </a:cubicBezTo>
                  <a:cubicBezTo>
                    <a:pt x="53" y="39"/>
                    <a:pt x="53" y="39"/>
                    <a:pt x="53" y="39"/>
                  </a:cubicBezTo>
                  <a:cubicBezTo>
                    <a:pt x="53" y="39"/>
                    <a:pt x="53" y="39"/>
                    <a:pt x="53" y="39"/>
                  </a:cubicBezTo>
                  <a:cubicBezTo>
                    <a:pt x="53" y="39"/>
                    <a:pt x="53" y="39"/>
                    <a:pt x="53" y="39"/>
                  </a:cubicBezTo>
                  <a:cubicBezTo>
                    <a:pt x="53" y="39"/>
                    <a:pt x="54" y="39"/>
                    <a:pt x="54" y="39"/>
                  </a:cubicBezTo>
                  <a:cubicBezTo>
                    <a:pt x="54" y="39"/>
                    <a:pt x="54" y="38"/>
                    <a:pt x="54" y="38"/>
                  </a:cubicBezTo>
                  <a:cubicBezTo>
                    <a:pt x="54" y="38"/>
                    <a:pt x="54" y="38"/>
                    <a:pt x="54" y="38"/>
                  </a:cubicBezTo>
                  <a:cubicBezTo>
                    <a:pt x="54" y="38"/>
                    <a:pt x="54" y="38"/>
                    <a:pt x="54" y="38"/>
                  </a:cubicBezTo>
                  <a:cubicBezTo>
                    <a:pt x="54" y="38"/>
                    <a:pt x="54" y="38"/>
                    <a:pt x="54" y="38"/>
                  </a:cubicBezTo>
                  <a:cubicBezTo>
                    <a:pt x="54" y="37"/>
                    <a:pt x="54" y="37"/>
                    <a:pt x="55" y="37"/>
                  </a:cubicBezTo>
                  <a:cubicBezTo>
                    <a:pt x="55" y="37"/>
                    <a:pt x="55" y="37"/>
                    <a:pt x="55" y="37"/>
                  </a:cubicBezTo>
                  <a:cubicBezTo>
                    <a:pt x="55" y="37"/>
                    <a:pt x="55" y="37"/>
                    <a:pt x="55" y="37"/>
                  </a:cubicBezTo>
                  <a:cubicBezTo>
                    <a:pt x="55" y="36"/>
                    <a:pt x="55" y="36"/>
                    <a:pt x="55" y="36"/>
                  </a:cubicBezTo>
                  <a:cubicBezTo>
                    <a:pt x="55" y="36"/>
                    <a:pt x="55" y="36"/>
                    <a:pt x="55" y="36"/>
                  </a:cubicBezTo>
                  <a:cubicBezTo>
                    <a:pt x="55" y="36"/>
                    <a:pt x="55" y="35"/>
                    <a:pt x="55" y="35"/>
                  </a:cubicBezTo>
                  <a:cubicBezTo>
                    <a:pt x="55" y="35"/>
                    <a:pt x="55" y="35"/>
                    <a:pt x="55" y="35"/>
                  </a:cubicBezTo>
                  <a:cubicBezTo>
                    <a:pt x="55" y="35"/>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6" y="34"/>
                    <a:pt x="56" y="34"/>
                    <a:pt x="56" y="34"/>
                  </a:cubicBezTo>
                  <a:cubicBezTo>
                    <a:pt x="56" y="34"/>
                    <a:pt x="56" y="34"/>
                    <a:pt x="56" y="34"/>
                  </a:cubicBezTo>
                  <a:cubicBezTo>
                    <a:pt x="56" y="34"/>
                    <a:pt x="56" y="33"/>
                    <a:pt x="56" y="33"/>
                  </a:cubicBezTo>
                  <a:cubicBezTo>
                    <a:pt x="56" y="32"/>
                    <a:pt x="56" y="32"/>
                    <a:pt x="56" y="32"/>
                  </a:cubicBezTo>
                  <a:cubicBezTo>
                    <a:pt x="56" y="31"/>
                    <a:pt x="56" y="31"/>
                    <a:pt x="56" y="31"/>
                  </a:cubicBezTo>
                  <a:cubicBezTo>
                    <a:pt x="56" y="31"/>
                    <a:pt x="56" y="31"/>
                    <a:pt x="56" y="31"/>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29"/>
                    <a:pt x="56" y="29"/>
                    <a:pt x="56" y="29"/>
                  </a:cubicBezTo>
                  <a:cubicBezTo>
                    <a:pt x="56" y="29"/>
                    <a:pt x="56" y="29"/>
                    <a:pt x="56" y="29"/>
                  </a:cubicBezTo>
                  <a:cubicBezTo>
                    <a:pt x="56" y="29"/>
                    <a:pt x="56" y="29"/>
                    <a:pt x="56" y="29"/>
                  </a:cubicBezTo>
                  <a:cubicBezTo>
                    <a:pt x="56" y="29"/>
                    <a:pt x="56" y="29"/>
                    <a:pt x="56" y="28"/>
                  </a:cubicBezTo>
                  <a:cubicBezTo>
                    <a:pt x="56" y="28"/>
                    <a:pt x="56" y="28"/>
                    <a:pt x="56" y="28"/>
                  </a:cubicBezTo>
                  <a:cubicBezTo>
                    <a:pt x="56" y="28"/>
                    <a:pt x="56" y="28"/>
                    <a:pt x="56" y="28"/>
                  </a:cubicBezTo>
                  <a:cubicBezTo>
                    <a:pt x="56" y="28"/>
                    <a:pt x="56" y="28"/>
                    <a:pt x="56" y="28"/>
                  </a:cubicBezTo>
                  <a:cubicBezTo>
                    <a:pt x="56" y="28"/>
                    <a:pt x="56" y="28"/>
                    <a:pt x="56" y="28"/>
                  </a:cubicBezTo>
                  <a:cubicBezTo>
                    <a:pt x="56" y="28"/>
                    <a:pt x="56" y="27"/>
                    <a:pt x="56" y="27"/>
                  </a:cubicBezTo>
                  <a:cubicBezTo>
                    <a:pt x="56" y="27"/>
                    <a:pt x="56" y="27"/>
                    <a:pt x="56" y="27"/>
                  </a:cubicBezTo>
                  <a:cubicBezTo>
                    <a:pt x="56" y="27"/>
                    <a:pt x="56" y="27"/>
                    <a:pt x="56" y="27"/>
                  </a:cubicBezTo>
                  <a:cubicBezTo>
                    <a:pt x="56" y="27"/>
                    <a:pt x="56" y="27"/>
                    <a:pt x="56" y="27"/>
                  </a:cubicBezTo>
                  <a:cubicBezTo>
                    <a:pt x="56" y="26"/>
                    <a:pt x="56" y="26"/>
                    <a:pt x="56" y="26"/>
                  </a:cubicBezTo>
                  <a:cubicBezTo>
                    <a:pt x="56" y="26"/>
                    <a:pt x="56" y="26"/>
                    <a:pt x="56" y="26"/>
                  </a:cubicBezTo>
                  <a:cubicBezTo>
                    <a:pt x="57" y="26"/>
                    <a:pt x="57" y="26"/>
                    <a:pt x="57" y="26"/>
                  </a:cubicBezTo>
                  <a:cubicBezTo>
                    <a:pt x="57" y="25"/>
                    <a:pt x="57" y="25"/>
                    <a:pt x="57" y="25"/>
                  </a:cubicBezTo>
                  <a:cubicBezTo>
                    <a:pt x="57" y="25"/>
                    <a:pt x="57" y="25"/>
                    <a:pt x="57" y="25"/>
                  </a:cubicBezTo>
                  <a:cubicBezTo>
                    <a:pt x="57" y="25"/>
                    <a:pt x="57" y="24"/>
                    <a:pt x="56" y="24"/>
                  </a:cubicBezTo>
                  <a:cubicBezTo>
                    <a:pt x="56" y="24"/>
                    <a:pt x="56" y="24"/>
                    <a:pt x="56" y="24"/>
                  </a:cubicBezTo>
                  <a:cubicBezTo>
                    <a:pt x="56" y="24"/>
                    <a:pt x="56" y="24"/>
                    <a:pt x="56" y="24"/>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1"/>
                    <a:pt x="55" y="21"/>
                    <a:pt x="55" y="21"/>
                  </a:cubicBezTo>
                  <a:cubicBezTo>
                    <a:pt x="55" y="21"/>
                    <a:pt x="55" y="21"/>
                    <a:pt x="55" y="21"/>
                  </a:cubicBezTo>
                  <a:cubicBezTo>
                    <a:pt x="55" y="21"/>
                    <a:pt x="55" y="21"/>
                    <a:pt x="55" y="21"/>
                  </a:cubicBezTo>
                  <a:cubicBezTo>
                    <a:pt x="54" y="21"/>
                    <a:pt x="54" y="21"/>
                    <a:pt x="54" y="21"/>
                  </a:cubicBezTo>
                  <a:cubicBezTo>
                    <a:pt x="54" y="21"/>
                    <a:pt x="54" y="21"/>
                    <a:pt x="54" y="21"/>
                  </a:cubicBezTo>
                  <a:cubicBezTo>
                    <a:pt x="54" y="20"/>
                    <a:pt x="54" y="20"/>
                    <a:pt x="54" y="20"/>
                  </a:cubicBezTo>
                  <a:cubicBezTo>
                    <a:pt x="54" y="20"/>
                    <a:pt x="54" y="20"/>
                    <a:pt x="54" y="20"/>
                  </a:cubicBezTo>
                  <a:cubicBezTo>
                    <a:pt x="54" y="19"/>
                    <a:pt x="54" y="19"/>
                    <a:pt x="54" y="19"/>
                  </a:cubicBezTo>
                  <a:cubicBezTo>
                    <a:pt x="54" y="19"/>
                    <a:pt x="54" y="19"/>
                    <a:pt x="54" y="19"/>
                  </a:cubicBezTo>
                  <a:cubicBezTo>
                    <a:pt x="54" y="19"/>
                    <a:pt x="54" y="19"/>
                    <a:pt x="53" y="19"/>
                  </a:cubicBezTo>
                  <a:cubicBezTo>
                    <a:pt x="53" y="19"/>
                    <a:pt x="53" y="19"/>
                    <a:pt x="53" y="19"/>
                  </a:cubicBezTo>
                  <a:cubicBezTo>
                    <a:pt x="53" y="19"/>
                    <a:pt x="53" y="19"/>
                    <a:pt x="53" y="19"/>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2" y="17"/>
                  </a:cubicBezTo>
                  <a:cubicBezTo>
                    <a:pt x="52" y="17"/>
                    <a:pt x="52" y="17"/>
                    <a:pt x="52" y="17"/>
                  </a:cubicBezTo>
                  <a:cubicBezTo>
                    <a:pt x="52" y="16"/>
                    <a:pt x="52" y="16"/>
                    <a:pt x="52" y="16"/>
                  </a:cubicBezTo>
                  <a:cubicBezTo>
                    <a:pt x="52" y="16"/>
                    <a:pt x="51" y="16"/>
                    <a:pt x="51" y="15"/>
                  </a:cubicBezTo>
                  <a:cubicBezTo>
                    <a:pt x="51" y="15"/>
                    <a:pt x="51" y="15"/>
                    <a:pt x="51" y="15"/>
                  </a:cubicBezTo>
                  <a:cubicBezTo>
                    <a:pt x="51" y="15"/>
                    <a:pt x="51" y="15"/>
                    <a:pt x="51" y="15"/>
                  </a:cubicBezTo>
                  <a:cubicBezTo>
                    <a:pt x="52" y="15"/>
                    <a:pt x="52" y="15"/>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3" y="17"/>
                    <a:pt x="53" y="17"/>
                  </a:cubicBezTo>
                  <a:cubicBezTo>
                    <a:pt x="53" y="17"/>
                    <a:pt x="53" y="17"/>
                    <a:pt x="53" y="17"/>
                  </a:cubicBezTo>
                  <a:cubicBezTo>
                    <a:pt x="53" y="17"/>
                    <a:pt x="53" y="17"/>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20"/>
                  </a:cubicBezTo>
                  <a:cubicBezTo>
                    <a:pt x="54" y="20"/>
                    <a:pt x="54" y="20"/>
                    <a:pt x="54" y="20"/>
                  </a:cubicBezTo>
                  <a:cubicBezTo>
                    <a:pt x="54" y="20"/>
                    <a:pt x="54" y="20"/>
                    <a:pt x="54" y="20"/>
                  </a:cubicBezTo>
                  <a:cubicBezTo>
                    <a:pt x="54" y="20"/>
                    <a:pt x="54" y="20"/>
                    <a:pt x="54" y="20"/>
                  </a:cubicBezTo>
                  <a:cubicBezTo>
                    <a:pt x="54" y="20"/>
                    <a:pt x="54" y="20"/>
                    <a:pt x="54" y="20"/>
                  </a:cubicBezTo>
                  <a:cubicBezTo>
                    <a:pt x="54" y="20"/>
                    <a:pt x="54" y="20"/>
                    <a:pt x="55" y="20"/>
                  </a:cubicBezTo>
                  <a:cubicBezTo>
                    <a:pt x="55" y="20"/>
                    <a:pt x="55" y="20"/>
                    <a:pt x="55" y="20"/>
                  </a:cubicBezTo>
                  <a:cubicBezTo>
                    <a:pt x="55" y="20"/>
                    <a:pt x="55" y="20"/>
                    <a:pt x="55" y="20"/>
                  </a:cubicBezTo>
                  <a:cubicBezTo>
                    <a:pt x="55" y="21"/>
                    <a:pt x="55" y="21"/>
                    <a:pt x="55" y="21"/>
                  </a:cubicBezTo>
                  <a:cubicBezTo>
                    <a:pt x="55" y="21"/>
                    <a:pt x="55" y="21"/>
                    <a:pt x="55" y="21"/>
                  </a:cubicBezTo>
                  <a:cubicBezTo>
                    <a:pt x="55" y="21"/>
                    <a:pt x="55" y="21"/>
                    <a:pt x="55" y="21"/>
                  </a:cubicBezTo>
                  <a:cubicBezTo>
                    <a:pt x="55" y="21"/>
                    <a:pt x="55" y="21"/>
                    <a:pt x="55" y="22"/>
                  </a:cubicBezTo>
                  <a:cubicBezTo>
                    <a:pt x="55" y="22"/>
                    <a:pt x="55" y="22"/>
                    <a:pt x="56" y="22"/>
                  </a:cubicBezTo>
                  <a:cubicBezTo>
                    <a:pt x="56" y="22"/>
                    <a:pt x="56" y="22"/>
                    <a:pt x="56" y="22"/>
                  </a:cubicBezTo>
                  <a:cubicBezTo>
                    <a:pt x="56" y="22"/>
                    <a:pt x="56" y="22"/>
                    <a:pt x="56" y="22"/>
                  </a:cubicBezTo>
                  <a:cubicBezTo>
                    <a:pt x="56" y="21"/>
                    <a:pt x="55" y="20"/>
                    <a:pt x="55" y="20"/>
                  </a:cubicBezTo>
                  <a:cubicBezTo>
                    <a:pt x="55" y="19"/>
                    <a:pt x="55" y="19"/>
                    <a:pt x="55" y="19"/>
                  </a:cubicBezTo>
                  <a:close/>
                  <a:moveTo>
                    <a:pt x="39" y="3"/>
                  </a:moveTo>
                  <a:cubicBezTo>
                    <a:pt x="39" y="3"/>
                    <a:pt x="39" y="3"/>
                    <a:pt x="38" y="3"/>
                  </a:cubicBezTo>
                  <a:cubicBezTo>
                    <a:pt x="38" y="3"/>
                    <a:pt x="38" y="3"/>
                    <a:pt x="38" y="3"/>
                  </a:cubicBezTo>
                  <a:cubicBezTo>
                    <a:pt x="38" y="3"/>
                    <a:pt x="38" y="3"/>
                    <a:pt x="38" y="3"/>
                  </a:cubicBezTo>
                  <a:cubicBezTo>
                    <a:pt x="38" y="3"/>
                    <a:pt x="39" y="3"/>
                    <a:pt x="39" y="3"/>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8" y="4"/>
                    <a:pt x="38" y="4"/>
                    <a:pt x="38" y="4"/>
                  </a:cubicBezTo>
                  <a:cubicBezTo>
                    <a:pt x="38" y="4"/>
                    <a:pt x="38" y="4"/>
                    <a:pt x="38" y="4"/>
                  </a:cubicBezTo>
                  <a:cubicBezTo>
                    <a:pt x="38" y="4"/>
                    <a:pt x="38" y="4"/>
                    <a:pt x="38" y="4"/>
                  </a:cubicBezTo>
                  <a:cubicBezTo>
                    <a:pt x="38" y="5"/>
                    <a:pt x="38" y="5"/>
                    <a:pt x="38" y="5"/>
                  </a:cubicBezTo>
                  <a:cubicBezTo>
                    <a:pt x="39" y="5"/>
                    <a:pt x="39" y="5"/>
                    <a:pt x="39" y="5"/>
                  </a:cubicBezTo>
                  <a:cubicBezTo>
                    <a:pt x="39" y="5"/>
                    <a:pt x="39" y="5"/>
                    <a:pt x="39"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4"/>
                    <a:pt x="40" y="4"/>
                    <a:pt x="40" y="4"/>
                  </a:cubicBezTo>
                  <a:cubicBezTo>
                    <a:pt x="40" y="4"/>
                    <a:pt x="40" y="4"/>
                    <a:pt x="40" y="4"/>
                  </a:cubicBezTo>
                  <a:cubicBezTo>
                    <a:pt x="39" y="4"/>
                    <a:pt x="39" y="4"/>
                    <a:pt x="39" y="4"/>
                  </a:cubicBezTo>
                  <a:cubicBezTo>
                    <a:pt x="39" y="4"/>
                    <a:pt x="39" y="4"/>
                    <a:pt x="39" y="4"/>
                  </a:cubicBezTo>
                  <a:cubicBezTo>
                    <a:pt x="39" y="4"/>
                    <a:pt x="39" y="4"/>
                    <a:pt x="39" y="4"/>
                  </a:cubicBezTo>
                  <a:cubicBezTo>
                    <a:pt x="39" y="4"/>
                    <a:pt x="39" y="4"/>
                    <a:pt x="39" y="4"/>
                  </a:cubicBezTo>
                  <a:cubicBezTo>
                    <a:pt x="40" y="4"/>
                    <a:pt x="40" y="4"/>
                    <a:pt x="40" y="4"/>
                  </a:cubicBezTo>
                  <a:cubicBezTo>
                    <a:pt x="40" y="4"/>
                    <a:pt x="40" y="4"/>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39" y="3"/>
                    <a:pt x="39" y="3"/>
                    <a:pt x="39" y="3"/>
                  </a:cubicBezTo>
                  <a:cubicBezTo>
                    <a:pt x="39" y="3"/>
                    <a:pt x="39" y="3"/>
                    <a:pt x="39" y="3"/>
                  </a:cubicBezTo>
                  <a:cubicBezTo>
                    <a:pt x="39" y="3"/>
                    <a:pt x="39" y="3"/>
                    <a:pt x="39" y="3"/>
                  </a:cubicBezTo>
                  <a:cubicBezTo>
                    <a:pt x="39" y="3"/>
                    <a:pt x="39" y="3"/>
                    <a:pt x="39" y="3"/>
                  </a:cubicBezTo>
                  <a:close/>
                  <a:moveTo>
                    <a:pt x="37" y="3"/>
                  </a:moveTo>
                  <a:cubicBezTo>
                    <a:pt x="37" y="3"/>
                    <a:pt x="37" y="3"/>
                    <a:pt x="37" y="3"/>
                  </a:cubicBezTo>
                  <a:cubicBezTo>
                    <a:pt x="37" y="3"/>
                    <a:pt x="37" y="3"/>
                    <a:pt x="37" y="3"/>
                  </a:cubicBezTo>
                  <a:cubicBezTo>
                    <a:pt x="37" y="3"/>
                    <a:pt x="37" y="3"/>
                    <a:pt x="37" y="3"/>
                  </a:cubicBezTo>
                  <a:cubicBezTo>
                    <a:pt x="37" y="3"/>
                    <a:pt x="37" y="3"/>
                    <a:pt x="37" y="3"/>
                  </a:cubicBezTo>
                  <a:cubicBezTo>
                    <a:pt x="37" y="3"/>
                    <a:pt x="37" y="3"/>
                    <a:pt x="37"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7" y="5"/>
                  </a:cubicBezTo>
                  <a:cubicBezTo>
                    <a:pt x="37" y="5"/>
                    <a:pt x="37" y="5"/>
                    <a:pt x="37" y="5"/>
                  </a:cubicBezTo>
                  <a:cubicBezTo>
                    <a:pt x="37" y="5"/>
                    <a:pt x="37" y="5"/>
                    <a:pt x="37" y="5"/>
                  </a:cubicBezTo>
                  <a:cubicBezTo>
                    <a:pt x="37" y="5"/>
                    <a:pt x="37" y="5"/>
                    <a:pt x="37" y="5"/>
                  </a:cubicBezTo>
                  <a:cubicBezTo>
                    <a:pt x="37" y="5"/>
                    <a:pt x="38" y="5"/>
                    <a:pt x="38" y="5"/>
                  </a:cubicBezTo>
                  <a:cubicBezTo>
                    <a:pt x="38" y="5"/>
                    <a:pt x="38" y="5"/>
                    <a:pt x="38" y="5"/>
                  </a:cubicBezTo>
                  <a:cubicBezTo>
                    <a:pt x="38" y="5"/>
                    <a:pt x="38" y="4"/>
                    <a:pt x="38" y="4"/>
                  </a:cubicBezTo>
                  <a:cubicBezTo>
                    <a:pt x="38" y="4"/>
                    <a:pt x="38" y="4"/>
                    <a:pt x="38" y="4"/>
                  </a:cubicBezTo>
                  <a:cubicBezTo>
                    <a:pt x="38" y="4"/>
                    <a:pt x="38" y="4"/>
                    <a:pt x="38" y="4"/>
                  </a:cubicBezTo>
                  <a:cubicBezTo>
                    <a:pt x="38" y="4"/>
                    <a:pt x="38" y="4"/>
                    <a:pt x="38" y="4"/>
                  </a:cubicBezTo>
                  <a:cubicBezTo>
                    <a:pt x="38" y="4"/>
                    <a:pt x="38" y="4"/>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2"/>
                    <a:pt x="38" y="2"/>
                  </a:cubicBezTo>
                  <a:cubicBezTo>
                    <a:pt x="38" y="2"/>
                    <a:pt x="38"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6" y="2"/>
                    <a:pt x="36" y="2"/>
                    <a:pt x="36" y="2"/>
                  </a:cubicBezTo>
                  <a:cubicBezTo>
                    <a:pt x="36" y="2"/>
                    <a:pt x="36" y="2"/>
                    <a:pt x="36" y="2"/>
                  </a:cubicBezTo>
                  <a:cubicBezTo>
                    <a:pt x="36" y="2"/>
                    <a:pt x="36" y="2"/>
                    <a:pt x="36" y="2"/>
                  </a:cubicBezTo>
                  <a:cubicBezTo>
                    <a:pt x="36" y="2"/>
                    <a:pt x="36" y="2"/>
                    <a:pt x="36" y="3"/>
                  </a:cubicBezTo>
                  <a:cubicBezTo>
                    <a:pt x="36" y="3"/>
                    <a:pt x="36" y="3"/>
                    <a:pt x="36" y="3"/>
                  </a:cubicBezTo>
                  <a:cubicBezTo>
                    <a:pt x="37" y="3"/>
                    <a:pt x="37" y="3"/>
                    <a:pt x="37" y="3"/>
                  </a:cubicBezTo>
                  <a:cubicBezTo>
                    <a:pt x="37" y="3"/>
                    <a:pt x="37" y="3"/>
                    <a:pt x="37" y="3"/>
                  </a:cubicBezTo>
                  <a:close/>
                  <a:moveTo>
                    <a:pt x="55" y="38"/>
                  </a:moveTo>
                  <a:cubicBezTo>
                    <a:pt x="56" y="38"/>
                    <a:pt x="56" y="38"/>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5" y="37"/>
                    <a:pt x="55" y="37"/>
                    <a:pt x="55" y="37"/>
                  </a:cubicBezTo>
                  <a:cubicBezTo>
                    <a:pt x="55" y="37"/>
                    <a:pt x="55" y="37"/>
                    <a:pt x="55" y="37"/>
                  </a:cubicBezTo>
                  <a:cubicBezTo>
                    <a:pt x="55" y="37"/>
                    <a:pt x="55" y="37"/>
                    <a:pt x="55" y="37"/>
                  </a:cubicBezTo>
                  <a:cubicBezTo>
                    <a:pt x="55" y="37"/>
                    <a:pt x="55" y="37"/>
                    <a:pt x="55" y="37"/>
                  </a:cubicBezTo>
                  <a:cubicBezTo>
                    <a:pt x="55" y="38"/>
                    <a:pt x="55" y="38"/>
                    <a:pt x="55" y="38"/>
                  </a:cubicBezTo>
                  <a:cubicBezTo>
                    <a:pt x="55" y="38"/>
                    <a:pt x="55" y="38"/>
                    <a:pt x="55" y="38"/>
                  </a:cubicBezTo>
                  <a:cubicBezTo>
                    <a:pt x="55" y="38"/>
                    <a:pt x="54" y="38"/>
                    <a:pt x="54" y="38"/>
                  </a:cubicBezTo>
                  <a:cubicBezTo>
                    <a:pt x="54" y="38"/>
                    <a:pt x="54" y="38"/>
                    <a:pt x="54" y="38"/>
                  </a:cubicBezTo>
                  <a:cubicBezTo>
                    <a:pt x="54" y="38"/>
                    <a:pt x="54" y="38"/>
                    <a:pt x="54" y="38"/>
                  </a:cubicBezTo>
                  <a:cubicBezTo>
                    <a:pt x="54" y="38"/>
                    <a:pt x="54" y="39"/>
                    <a:pt x="54" y="39"/>
                  </a:cubicBezTo>
                  <a:cubicBezTo>
                    <a:pt x="54" y="39"/>
                    <a:pt x="54" y="39"/>
                    <a:pt x="54" y="39"/>
                  </a:cubicBezTo>
                  <a:cubicBezTo>
                    <a:pt x="54" y="39"/>
                    <a:pt x="54" y="39"/>
                    <a:pt x="54" y="39"/>
                  </a:cubicBezTo>
                  <a:cubicBezTo>
                    <a:pt x="54" y="39"/>
                    <a:pt x="54" y="39"/>
                    <a:pt x="54" y="39"/>
                  </a:cubicBezTo>
                  <a:cubicBezTo>
                    <a:pt x="54" y="40"/>
                    <a:pt x="54" y="40"/>
                    <a:pt x="54" y="40"/>
                  </a:cubicBezTo>
                  <a:cubicBezTo>
                    <a:pt x="54" y="40"/>
                    <a:pt x="54" y="41"/>
                    <a:pt x="54" y="41"/>
                  </a:cubicBezTo>
                  <a:cubicBezTo>
                    <a:pt x="54" y="41"/>
                    <a:pt x="54" y="41"/>
                    <a:pt x="54" y="41"/>
                  </a:cubicBezTo>
                  <a:cubicBezTo>
                    <a:pt x="54" y="41"/>
                    <a:pt x="54" y="41"/>
                    <a:pt x="54" y="41"/>
                  </a:cubicBezTo>
                  <a:cubicBezTo>
                    <a:pt x="54" y="41"/>
                    <a:pt x="54" y="41"/>
                    <a:pt x="54" y="41"/>
                  </a:cubicBezTo>
                  <a:cubicBezTo>
                    <a:pt x="55" y="41"/>
                    <a:pt x="55" y="40"/>
                    <a:pt x="55" y="40"/>
                  </a:cubicBezTo>
                  <a:cubicBezTo>
                    <a:pt x="55" y="40"/>
                    <a:pt x="55" y="40"/>
                    <a:pt x="55" y="40"/>
                  </a:cubicBezTo>
                  <a:cubicBezTo>
                    <a:pt x="55" y="40"/>
                    <a:pt x="55" y="40"/>
                    <a:pt x="55" y="40"/>
                  </a:cubicBezTo>
                  <a:cubicBezTo>
                    <a:pt x="55" y="40"/>
                    <a:pt x="55" y="40"/>
                    <a:pt x="55" y="40"/>
                  </a:cubicBezTo>
                  <a:cubicBezTo>
                    <a:pt x="55" y="40"/>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8"/>
                    <a:pt x="55" y="38"/>
                  </a:cubicBezTo>
                  <a:cubicBezTo>
                    <a:pt x="55" y="38"/>
                    <a:pt x="55" y="38"/>
                    <a:pt x="55" y="38"/>
                  </a:cubicBezTo>
                  <a:cubicBezTo>
                    <a:pt x="55" y="38"/>
                    <a:pt x="55" y="38"/>
                    <a:pt x="55" y="38"/>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37537529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3" presetClass="entr" presetSubtype="10" dur="500" fill="hold" grpId="0" nodeType="afterEffect">
                                  <p:stCondLst>
                                    <p:cond delay="0"/>
                                  </p:stCondLst>
                                  <p:childTnLst>
                                    <p:set>
                                      <p:cBhvr>
                                        <p:cTn id="6" dur="1" fill="hold">
                                          <p:stCondLst>
                                            <p:cond delay="0"/>
                                          </p:stCondLst>
                                        </p:cTn>
                                        <p:tgtEl>
                                          <p:spTgt spid="18"/>
                                        </p:tgtEl>
                                        <p:attrNameLst>
                                          <p:attrName>style.visibility</p:attrName>
                                        </p:attrNameLst>
                                      </p:cBhvr>
                                      <p:to>
                                        <p:strVal val="visible"/>
                                      </p:to>
                                    </p:set>
                                    <p:animEffect transition="in" filter="blinds(horizontal)">
                                      <p:cBhvr>
                                        <p:cTn id="7" dur="500"/>
                                        <p:tgtEl>
                                          <p:spTgt spid="18"/>
                                        </p:tgtEl>
                                      </p:cBhvr>
                                    </p:animEffect>
                                  </p:childTnLst>
                                </p:cTn>
                              </p:par>
                            </p:childTnLst>
                          </p:cTn>
                        </p:par>
                        <p:par>
                          <p:cTn id="8" fill="hold" nodeType="afterGroup">
                            <p:stCondLst>
                              <p:cond delay="500"/>
                            </p:stCondLst>
                            <p:childTnLst>
                              <p:par>
                                <p:cTn id="9" presetID="3" presetClass="entr" presetSubtype="10" dur="500" fill="hold" grpId="0" nodeType="afterEffect">
                                  <p:stCondLst>
                                    <p:cond delay="0"/>
                                  </p:stCondLst>
                                  <p:childTnLst>
                                    <p:set>
                                      <p:cBhvr>
                                        <p:cTn id="10" dur="1" fill="hold">
                                          <p:stCondLst>
                                            <p:cond delay="0"/>
                                          </p:stCondLst>
                                        </p:cTn>
                                        <p:tgtEl>
                                          <p:spTgt spid="19"/>
                                        </p:tgtEl>
                                        <p:attrNameLst>
                                          <p:attrName>style.visibility</p:attrName>
                                        </p:attrNameLst>
                                      </p:cBhvr>
                                      <p:to>
                                        <p:strVal val="visible"/>
                                      </p:to>
                                    </p:set>
                                    <p:animEffect transition="in" filter="blinds(horizontal)">
                                      <p:cBhvr>
                                        <p:cTn id="11" dur="500"/>
                                        <p:tgtEl>
                                          <p:spTgt spid="1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 grpId="0" bldLvl="0" animBg="1"/>
      <p:bldP spid="19" grpId="0" bldLvl="0" animBg="1"/>
    </p:bldLst>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7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522332025"/>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5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83590"/>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5029250" y="1038226"/>
            <a:ext cx="6595799"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2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5029251" y="1685100"/>
            <a:ext cx="6595800" cy="4962588"/>
          </a:xfrm>
          <a:prstGeom prst="rect">
            <a:avLst/>
          </a:prstGeom>
        </p:spPr>
        <p:txBody>
          <a:bodyPr>
            <a:normAutofit/>
          </a:bodyPr>
          <a:lstStyle>
            <a:lvl1pPr marL="0" indent="0">
              <a:lnSpc>
                <a:spcPct val="150000"/>
              </a:lnSpc>
              <a:buNone/>
              <a:defRPr sz="10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3" name="组合 73">
            <a:extLst>
              <a:ext uri="{FF2B5EF4-FFF2-40B4-BE49-F238E27FC236}">
                <a16:creationId xmlns:a16="http://schemas.microsoft.com/office/drawing/2014/main" id="{029D8D0D-519B-44EB-7BA5-E2CBB10312C8}"/>
              </a:ext>
            </a:extLst>
          </p:cNvPr>
          <p:cNvGrpSpPr/>
          <p:nvPr userDrawn="1"/>
        </p:nvGrpSpPr>
        <p:grpSpPr>
          <a:xfrm>
            <a:off x="4349015" y="1212189"/>
            <a:ext cx="327433" cy="251070"/>
            <a:chOff x="5928340" y="670992"/>
            <a:chExt cx="506444" cy="470018"/>
          </a:xfrm>
          <a:solidFill>
            <a:schemeClr val="bg1"/>
          </a:solidFill>
        </p:grpSpPr>
        <p:sp>
          <p:nvSpPr>
            <p:cNvPr id="27" name="Freeform 36">
              <a:extLst>
                <a:ext uri="{FF2B5EF4-FFF2-40B4-BE49-F238E27FC236}">
                  <a16:creationId xmlns:a16="http://schemas.microsoft.com/office/drawing/2014/main" id="{0B8EBF62-E090-FA0E-53B9-FE3B392925A8}"/>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 name="Freeform 37">
              <a:extLst>
                <a:ext uri="{FF2B5EF4-FFF2-40B4-BE49-F238E27FC236}">
                  <a16:creationId xmlns:a16="http://schemas.microsoft.com/office/drawing/2014/main" id="{F6522725-6195-073E-5572-2C04B25CB9FA}"/>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9" name="Freeform 38">
              <a:extLst>
                <a:ext uri="{FF2B5EF4-FFF2-40B4-BE49-F238E27FC236}">
                  <a16:creationId xmlns:a16="http://schemas.microsoft.com/office/drawing/2014/main" id="{608C95A5-F762-5CBB-B30D-4798FC8084EE}"/>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 name="组合 38">
            <a:extLst>
              <a:ext uri="{FF2B5EF4-FFF2-40B4-BE49-F238E27FC236}">
                <a16:creationId xmlns:a16="http://schemas.microsoft.com/office/drawing/2014/main" id="{0F870DA3-5B01-F71E-9018-8D1DAF1C069F}"/>
              </a:ext>
            </a:extLst>
          </p:cNvPr>
          <p:cNvGrpSpPr/>
          <p:nvPr userDrawn="1"/>
        </p:nvGrpSpPr>
        <p:grpSpPr>
          <a:xfrm>
            <a:off x="746760" y="2237130"/>
            <a:ext cx="3240000" cy="3240000"/>
            <a:chOff x="5638883" y="5946187"/>
            <a:chExt cx="305647" cy="305644"/>
          </a:xfrm>
        </p:grpSpPr>
        <p:grpSp>
          <p:nvGrpSpPr>
            <p:cNvPr id="4" name="组合 39">
              <a:extLst>
                <a:ext uri="{FF2B5EF4-FFF2-40B4-BE49-F238E27FC236}">
                  <a16:creationId xmlns:a16="http://schemas.microsoft.com/office/drawing/2014/main" id="{D00F3826-B199-7DE2-BC25-D93D3FCD4F1B}"/>
                </a:ext>
              </a:extLst>
            </p:cNvPr>
            <p:cNvGrpSpPr/>
            <p:nvPr/>
          </p:nvGrpSpPr>
          <p:grpSpPr>
            <a:xfrm>
              <a:off x="5638883" y="5946187"/>
              <a:ext cx="305647" cy="305644"/>
              <a:chOff x="1517330" y="1125257"/>
              <a:chExt cx="2204282" cy="2204282"/>
            </a:xfrm>
          </p:grpSpPr>
          <p:sp>
            <p:nvSpPr>
              <p:cNvPr id="7" name="椭圆 41">
                <a:extLst>
                  <a:ext uri="{FF2B5EF4-FFF2-40B4-BE49-F238E27FC236}">
                    <a16:creationId xmlns:a16="http://schemas.microsoft.com/office/drawing/2014/main" id="{1C7672FF-FF39-31D8-B138-5540B0E3735C}"/>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8" name="椭圆 42">
                <a:extLst>
                  <a:ext uri="{FF2B5EF4-FFF2-40B4-BE49-F238E27FC236}">
                    <a16:creationId xmlns:a16="http://schemas.microsoft.com/office/drawing/2014/main" id="{5345CFFD-4E4D-D659-47A5-1D1845523FD4}"/>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5" name="Freeform 6">
              <a:extLst>
                <a:ext uri="{FF2B5EF4-FFF2-40B4-BE49-F238E27FC236}">
                  <a16:creationId xmlns:a16="http://schemas.microsoft.com/office/drawing/2014/main" id="{025B41AB-EFC9-1813-164E-5B6105A4D61B}"/>
                </a:ext>
              </a:extLst>
            </p:cNvPr>
            <p:cNvSpPr>
              <a:spLocks noEditPoints="1"/>
            </p:cNvSpPr>
            <p:nvPr/>
          </p:nvSpPr>
          <p:spPr bwMode="auto">
            <a:xfrm>
              <a:off x="5694390" y="6035130"/>
              <a:ext cx="194632" cy="113061"/>
            </a:xfrm>
            <a:custGeom>
              <a:gdLst>
                <a:gd name="T0" fmla="*/ 107 w 165"/>
                <a:gd name="T1" fmla="*/ 104 h 104"/>
                <a:gd name="T2" fmla="*/ 124 w 165"/>
                <a:gd name="T3" fmla="*/ 104 h 104"/>
                <a:gd name="T4" fmla="*/ 124 w 165"/>
                <a:gd name="T5" fmla="*/ 45 h 104"/>
                <a:gd name="T6" fmla="*/ 107 w 165"/>
                <a:gd name="T7" fmla="*/ 61 h 104"/>
                <a:gd name="T8" fmla="*/ 107 w 165"/>
                <a:gd name="T9" fmla="*/ 104 h 104"/>
                <a:gd name="T10" fmla="*/ 132 w 165"/>
                <a:gd name="T11" fmla="*/ 104 h 104"/>
                <a:gd name="T12" fmla="*/ 149 w 165"/>
                <a:gd name="T13" fmla="*/ 104 h 104"/>
                <a:gd name="T14" fmla="*/ 149 w 165"/>
                <a:gd name="T15" fmla="*/ 22 h 104"/>
                <a:gd name="T16" fmla="*/ 132 w 165"/>
                <a:gd name="T17" fmla="*/ 38 h 104"/>
                <a:gd name="T18" fmla="*/ 132 w 165"/>
                <a:gd name="T19" fmla="*/ 104 h 104"/>
                <a:gd name="T20" fmla="*/ 161 w 165"/>
                <a:gd name="T21" fmla="*/ 0 h 104"/>
                <a:gd name="T22" fmla="*/ 164 w 165"/>
                <a:gd name="T23" fmla="*/ 4 h 104"/>
                <a:gd name="T24" fmla="*/ 164 w 165"/>
                <a:gd name="T25" fmla="*/ 5 h 104"/>
                <a:gd name="T26" fmla="*/ 161 w 165"/>
                <a:gd name="T27" fmla="*/ 15 h 104"/>
                <a:gd name="T28" fmla="*/ 161 w 165"/>
                <a:gd name="T29" fmla="*/ 16 h 104"/>
                <a:gd name="T30" fmla="*/ 156 w 165"/>
                <a:gd name="T31" fmla="*/ 17 h 104"/>
                <a:gd name="T32" fmla="*/ 155 w 165"/>
                <a:gd name="T33" fmla="*/ 17 h 104"/>
                <a:gd name="T34" fmla="*/ 153 w 165"/>
                <a:gd name="T35" fmla="*/ 14 h 104"/>
                <a:gd name="T36" fmla="*/ 103 w 165"/>
                <a:gd name="T37" fmla="*/ 61 h 104"/>
                <a:gd name="T38" fmla="*/ 87 w 165"/>
                <a:gd name="T39" fmla="*/ 44 h 104"/>
                <a:gd name="T40" fmla="*/ 74 w 165"/>
                <a:gd name="T41" fmla="*/ 30 h 104"/>
                <a:gd name="T42" fmla="*/ 3 w 165"/>
                <a:gd name="T43" fmla="*/ 96 h 104"/>
                <a:gd name="T44" fmla="*/ 0 w 165"/>
                <a:gd name="T45" fmla="*/ 93 h 104"/>
                <a:gd name="T46" fmla="*/ 74 w 165"/>
                <a:gd name="T47" fmla="*/ 24 h 104"/>
                <a:gd name="T48" fmla="*/ 87 w 165"/>
                <a:gd name="T49" fmla="*/ 37 h 104"/>
                <a:gd name="T50" fmla="*/ 103 w 165"/>
                <a:gd name="T51" fmla="*/ 55 h 104"/>
                <a:gd name="T52" fmla="*/ 150 w 165"/>
                <a:gd name="T53" fmla="*/ 11 h 104"/>
                <a:gd name="T54" fmla="*/ 148 w 165"/>
                <a:gd name="T55" fmla="*/ 9 h 104"/>
                <a:gd name="T56" fmla="*/ 147 w 165"/>
                <a:gd name="T57" fmla="*/ 8 h 104"/>
                <a:gd name="T58" fmla="*/ 149 w 165"/>
                <a:gd name="T59" fmla="*/ 3 h 104"/>
                <a:gd name="T60" fmla="*/ 150 w 165"/>
                <a:gd name="T61" fmla="*/ 3 h 104"/>
                <a:gd name="T62" fmla="*/ 160 w 165"/>
                <a:gd name="T63" fmla="*/ 1 h 104"/>
                <a:gd name="T64" fmla="*/ 161 w 165"/>
                <a:gd name="T65" fmla="*/ 0 h 104"/>
                <a:gd name="T66" fmla="*/ 7 w 165"/>
                <a:gd name="T67" fmla="*/ 104 h 104"/>
                <a:gd name="T68" fmla="*/ 24 w 165"/>
                <a:gd name="T69" fmla="*/ 104 h 104"/>
                <a:gd name="T70" fmla="*/ 24 w 165"/>
                <a:gd name="T71" fmla="*/ 81 h 104"/>
                <a:gd name="T72" fmla="*/ 7 w 165"/>
                <a:gd name="T73" fmla="*/ 97 h 104"/>
                <a:gd name="T74" fmla="*/ 7 w 165"/>
                <a:gd name="T75" fmla="*/ 104 h 104"/>
                <a:gd name="T76" fmla="*/ 32 w 165"/>
                <a:gd name="T77" fmla="*/ 104 h 104"/>
                <a:gd name="T78" fmla="*/ 49 w 165"/>
                <a:gd name="T79" fmla="*/ 104 h 104"/>
                <a:gd name="T80" fmla="*/ 49 w 165"/>
                <a:gd name="T81" fmla="*/ 58 h 104"/>
                <a:gd name="T82" fmla="*/ 32 w 165"/>
                <a:gd name="T83" fmla="*/ 74 h 104"/>
                <a:gd name="T84" fmla="*/ 32 w 165"/>
                <a:gd name="T85" fmla="*/ 104 h 104"/>
                <a:gd name="T86" fmla="*/ 57 w 165"/>
                <a:gd name="T87" fmla="*/ 50 h 104"/>
                <a:gd name="T88" fmla="*/ 57 w 165"/>
                <a:gd name="T89" fmla="*/ 104 h 104"/>
                <a:gd name="T90" fmla="*/ 74 w 165"/>
                <a:gd name="T91" fmla="*/ 104 h 104"/>
                <a:gd name="T92" fmla="*/ 74 w 165"/>
                <a:gd name="T93" fmla="*/ 34 h 104"/>
                <a:gd name="T94" fmla="*/ 74 w 165"/>
                <a:gd name="T95" fmla="*/ 34 h 104"/>
                <a:gd name="T96" fmla="*/ 57 w 165"/>
                <a:gd name="T97" fmla="*/ 50 h 104"/>
                <a:gd name="T98" fmla="*/ 82 w 165"/>
                <a:gd name="T99" fmla="*/ 43 h 104"/>
                <a:gd name="T100" fmla="*/ 82 w 165"/>
                <a:gd name="T101" fmla="*/ 104 h 104"/>
                <a:gd name="T102" fmla="*/ 87 w 165"/>
                <a:gd name="T103" fmla="*/ 104 h 104"/>
                <a:gd name="T104" fmla="*/ 99 w 165"/>
                <a:gd name="T105" fmla="*/ 104 h 104"/>
                <a:gd name="T106" fmla="*/ 99 w 165"/>
                <a:gd name="T107" fmla="*/ 61 h 104"/>
                <a:gd name="T108" fmla="*/ 87 w 165"/>
                <a:gd name="T109" fmla="*/ 48 h 104"/>
                <a:gd name="T110" fmla="*/ 82 w 165"/>
                <a:gd name="T111" fmla="*/ 43 h 1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65" h="104">
                  <a:moveTo>
                    <a:pt x="107" y="104"/>
                  </a:moveTo>
                  <a:cubicBezTo>
                    <a:pt x="124" y="104"/>
                    <a:pt x="124" y="104"/>
                    <a:pt x="124" y="104"/>
                  </a:cubicBezTo>
                  <a:cubicBezTo>
                    <a:pt x="124" y="45"/>
                    <a:pt x="124" y="45"/>
                    <a:pt x="124" y="45"/>
                  </a:cubicBezTo>
                  <a:cubicBezTo>
                    <a:pt x="107" y="61"/>
                    <a:pt x="107" y="61"/>
                    <a:pt x="107" y="61"/>
                  </a:cubicBezTo>
                  <a:cubicBezTo>
                    <a:pt x="107" y="104"/>
                    <a:pt x="107" y="104"/>
                    <a:pt x="107" y="104"/>
                  </a:cubicBezTo>
                  <a:close/>
                  <a:moveTo>
                    <a:pt x="132" y="104"/>
                  </a:moveTo>
                  <a:cubicBezTo>
                    <a:pt x="149" y="104"/>
                    <a:pt x="149" y="104"/>
                    <a:pt x="149" y="104"/>
                  </a:cubicBezTo>
                  <a:cubicBezTo>
                    <a:pt x="149" y="22"/>
                    <a:pt x="149" y="22"/>
                    <a:pt x="149" y="22"/>
                  </a:cubicBezTo>
                  <a:cubicBezTo>
                    <a:pt x="132" y="38"/>
                    <a:pt x="132" y="38"/>
                    <a:pt x="132" y="38"/>
                  </a:cubicBezTo>
                  <a:cubicBezTo>
                    <a:pt x="132" y="104"/>
                    <a:pt x="132" y="104"/>
                    <a:pt x="132" y="104"/>
                  </a:cubicBezTo>
                  <a:close/>
                  <a:moveTo>
                    <a:pt x="161" y="0"/>
                  </a:moveTo>
                  <a:cubicBezTo>
                    <a:pt x="164" y="0"/>
                    <a:pt x="165" y="2"/>
                    <a:pt x="164" y="4"/>
                  </a:cubicBezTo>
                  <a:cubicBezTo>
                    <a:pt x="164" y="5"/>
                    <a:pt x="164" y="5"/>
                    <a:pt x="164" y="5"/>
                  </a:cubicBezTo>
                  <a:cubicBezTo>
                    <a:pt x="163" y="8"/>
                    <a:pt x="162" y="12"/>
                    <a:pt x="161" y="15"/>
                  </a:cubicBezTo>
                  <a:cubicBezTo>
                    <a:pt x="161" y="16"/>
                    <a:pt x="161" y="16"/>
                    <a:pt x="161" y="16"/>
                  </a:cubicBezTo>
                  <a:cubicBezTo>
                    <a:pt x="160" y="19"/>
                    <a:pt x="158" y="19"/>
                    <a:pt x="156" y="17"/>
                  </a:cubicBezTo>
                  <a:cubicBezTo>
                    <a:pt x="155" y="17"/>
                    <a:pt x="155" y="17"/>
                    <a:pt x="155" y="17"/>
                  </a:cubicBezTo>
                  <a:cubicBezTo>
                    <a:pt x="154" y="16"/>
                    <a:pt x="154" y="15"/>
                    <a:pt x="153" y="14"/>
                  </a:cubicBezTo>
                  <a:cubicBezTo>
                    <a:pt x="103" y="61"/>
                    <a:pt x="103" y="61"/>
                    <a:pt x="103" y="61"/>
                  </a:cubicBezTo>
                  <a:cubicBezTo>
                    <a:pt x="87" y="44"/>
                    <a:pt x="87" y="44"/>
                    <a:pt x="87" y="44"/>
                  </a:cubicBezTo>
                  <a:cubicBezTo>
                    <a:pt x="74" y="30"/>
                    <a:pt x="74" y="30"/>
                    <a:pt x="74" y="30"/>
                  </a:cubicBezTo>
                  <a:cubicBezTo>
                    <a:pt x="3" y="96"/>
                    <a:pt x="3" y="96"/>
                    <a:pt x="3" y="96"/>
                  </a:cubicBezTo>
                  <a:cubicBezTo>
                    <a:pt x="0" y="93"/>
                    <a:pt x="0" y="93"/>
                    <a:pt x="0" y="93"/>
                  </a:cubicBezTo>
                  <a:cubicBezTo>
                    <a:pt x="74" y="24"/>
                    <a:pt x="74" y="24"/>
                    <a:pt x="74" y="24"/>
                  </a:cubicBezTo>
                  <a:cubicBezTo>
                    <a:pt x="87" y="37"/>
                    <a:pt x="87" y="37"/>
                    <a:pt x="87" y="37"/>
                  </a:cubicBezTo>
                  <a:cubicBezTo>
                    <a:pt x="103" y="55"/>
                    <a:pt x="103" y="55"/>
                    <a:pt x="103" y="55"/>
                  </a:cubicBezTo>
                  <a:cubicBezTo>
                    <a:pt x="150" y="11"/>
                    <a:pt x="150" y="11"/>
                    <a:pt x="150" y="11"/>
                  </a:cubicBezTo>
                  <a:cubicBezTo>
                    <a:pt x="149" y="10"/>
                    <a:pt x="148" y="9"/>
                    <a:pt x="148" y="9"/>
                  </a:cubicBezTo>
                  <a:cubicBezTo>
                    <a:pt x="147" y="8"/>
                    <a:pt x="147" y="8"/>
                    <a:pt x="147" y="8"/>
                  </a:cubicBezTo>
                  <a:cubicBezTo>
                    <a:pt x="145" y="6"/>
                    <a:pt x="146" y="4"/>
                    <a:pt x="149" y="3"/>
                  </a:cubicBezTo>
                  <a:cubicBezTo>
                    <a:pt x="150" y="3"/>
                    <a:pt x="150" y="3"/>
                    <a:pt x="150" y="3"/>
                  </a:cubicBezTo>
                  <a:cubicBezTo>
                    <a:pt x="152" y="2"/>
                    <a:pt x="157" y="1"/>
                    <a:pt x="160" y="1"/>
                  </a:cubicBezTo>
                  <a:cubicBezTo>
                    <a:pt x="161" y="0"/>
                    <a:pt x="161" y="0"/>
                    <a:pt x="161" y="0"/>
                  </a:cubicBezTo>
                  <a:close/>
                  <a:moveTo>
                    <a:pt x="7" y="104"/>
                  </a:moveTo>
                  <a:cubicBezTo>
                    <a:pt x="24" y="104"/>
                    <a:pt x="24" y="104"/>
                    <a:pt x="24" y="104"/>
                  </a:cubicBezTo>
                  <a:cubicBezTo>
                    <a:pt x="24" y="81"/>
                    <a:pt x="24" y="81"/>
                    <a:pt x="24" y="81"/>
                  </a:cubicBezTo>
                  <a:cubicBezTo>
                    <a:pt x="7" y="97"/>
                    <a:pt x="7" y="97"/>
                    <a:pt x="7" y="97"/>
                  </a:cubicBezTo>
                  <a:cubicBezTo>
                    <a:pt x="7" y="104"/>
                    <a:pt x="7" y="104"/>
                    <a:pt x="7" y="104"/>
                  </a:cubicBezTo>
                  <a:close/>
                  <a:moveTo>
                    <a:pt x="32" y="104"/>
                  </a:moveTo>
                  <a:cubicBezTo>
                    <a:pt x="49" y="104"/>
                    <a:pt x="49" y="104"/>
                    <a:pt x="49" y="104"/>
                  </a:cubicBezTo>
                  <a:cubicBezTo>
                    <a:pt x="49" y="58"/>
                    <a:pt x="49" y="58"/>
                    <a:pt x="49" y="58"/>
                  </a:cubicBezTo>
                  <a:cubicBezTo>
                    <a:pt x="32" y="74"/>
                    <a:pt x="32" y="74"/>
                    <a:pt x="32" y="74"/>
                  </a:cubicBezTo>
                  <a:cubicBezTo>
                    <a:pt x="32" y="104"/>
                    <a:pt x="32" y="104"/>
                    <a:pt x="32" y="104"/>
                  </a:cubicBezTo>
                  <a:close/>
                  <a:moveTo>
                    <a:pt x="57" y="50"/>
                  </a:moveTo>
                  <a:cubicBezTo>
                    <a:pt x="57" y="104"/>
                    <a:pt x="57" y="104"/>
                    <a:pt x="57" y="104"/>
                  </a:cubicBezTo>
                  <a:cubicBezTo>
                    <a:pt x="74" y="104"/>
                    <a:pt x="74" y="104"/>
                    <a:pt x="74" y="104"/>
                  </a:cubicBezTo>
                  <a:cubicBezTo>
                    <a:pt x="74" y="34"/>
                    <a:pt x="74" y="34"/>
                    <a:pt x="74" y="34"/>
                  </a:cubicBezTo>
                  <a:cubicBezTo>
                    <a:pt x="74" y="34"/>
                    <a:pt x="74" y="34"/>
                    <a:pt x="74" y="34"/>
                  </a:cubicBezTo>
                  <a:cubicBezTo>
                    <a:pt x="57" y="50"/>
                    <a:pt x="57" y="50"/>
                    <a:pt x="57" y="50"/>
                  </a:cubicBezTo>
                  <a:close/>
                  <a:moveTo>
                    <a:pt x="82" y="43"/>
                  </a:moveTo>
                  <a:cubicBezTo>
                    <a:pt x="82" y="104"/>
                    <a:pt x="82" y="104"/>
                    <a:pt x="82" y="104"/>
                  </a:cubicBezTo>
                  <a:cubicBezTo>
                    <a:pt x="87" y="104"/>
                    <a:pt x="87" y="104"/>
                    <a:pt x="87" y="104"/>
                  </a:cubicBezTo>
                  <a:cubicBezTo>
                    <a:pt x="99" y="104"/>
                    <a:pt x="99" y="104"/>
                    <a:pt x="99" y="104"/>
                  </a:cubicBezTo>
                  <a:cubicBezTo>
                    <a:pt x="99" y="61"/>
                    <a:pt x="99" y="61"/>
                    <a:pt x="99" y="61"/>
                  </a:cubicBezTo>
                  <a:cubicBezTo>
                    <a:pt x="87" y="48"/>
                    <a:pt x="87" y="48"/>
                    <a:pt x="87" y="48"/>
                  </a:cubicBezTo>
                  <a:lnTo>
                    <a:pt x="82" y="43"/>
                  </a:lnTo>
                  <a:close/>
                </a:path>
              </a:pathLst>
            </a:custGeom>
            <a:solidFill>
              <a:sysClr val="window" lastClr="FFFFFF">
                <a:lumMod val="95000"/>
              </a:sysClr>
            </a:solidFill>
            <a:ln>
              <a:noFill/>
            </a:ln>
          </p:spPr>
          <p:txBody>
            <a:bodyPr vert="horz" wrap="square" lIns="128580" tIns="64290" rIns="128580" bIns="6429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268831336"/>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4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96239"/>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293048" y="1093227"/>
            <a:ext cx="10094308" cy="962492"/>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838727" y="2472347"/>
            <a:ext cx="10652233" cy="4063837"/>
          </a:xfrm>
          <a:prstGeom prst="rect">
            <a:avLst/>
          </a:prstGeom>
          <a:ln>
            <a:solidFill>
              <a:srgbClr val="0282D0"/>
            </a:solidFill>
          </a:ln>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40">
            <a:extLst>
              <a:ext uri="{FF2B5EF4-FFF2-40B4-BE49-F238E27FC236}">
                <a16:creationId xmlns:a16="http://schemas.microsoft.com/office/drawing/2014/main" id="{8AAB1F44-ACDB-607C-B7E8-35635B24AA81}"/>
              </a:ext>
            </a:extLst>
          </p:cNvPr>
          <p:cNvGrpSpPr/>
          <p:nvPr userDrawn="1"/>
        </p:nvGrpSpPr>
        <p:grpSpPr>
          <a:xfrm>
            <a:off x="277962" y="1113221"/>
            <a:ext cx="884716" cy="853876"/>
            <a:chExt cx="1155700" cy="1155698"/>
          </a:xfrm>
          <a:solidFill>
            <a:schemeClr val="bg1">
              <a:lumMod val="65000"/>
            </a:schemeClr>
          </a:solidFill>
        </p:grpSpPr>
        <p:sp>
          <p:nvSpPr>
            <p:cNvPr id="17" name="Oval 33">
              <a:extLst>
                <a:ext uri="{FF2B5EF4-FFF2-40B4-BE49-F238E27FC236}">
                  <a16:creationId xmlns:a16="http://schemas.microsoft.com/office/drawing/2014/main" id="{F92DABE3-AA67-1DDC-F60C-D77D4810F9E6}"/>
                </a:ext>
              </a:extLst>
            </p:cNvPr>
            <p:cNvSpPr>
              <a:spLocks noChangeArrowheads="1"/>
            </p:cNvSpPr>
            <p:nvPr/>
          </p:nvSpPr>
          <p:spPr bwMode="auto">
            <a:xfrm>
              <a:off x="0" y="0"/>
              <a:ext cx="1155700" cy="1155698"/>
            </a:xfrm>
            <a:prstGeom prst="ellipse">
              <a:avLst/>
            </a:prstGeom>
            <a:solidFill>
              <a:srgbClr val="2EA7E0"/>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8" name="Freeform 36">
              <a:extLst>
                <a:ext uri="{FF2B5EF4-FFF2-40B4-BE49-F238E27FC236}">
                  <a16:creationId xmlns:a16="http://schemas.microsoft.com/office/drawing/2014/main" id="{D97350B2-2CEF-DE2C-7503-6ED4C1857D33}"/>
                </a:ext>
              </a:extLst>
            </p:cNvPr>
            <p:cNvSpPr>
              <a:spLocks noEditPoints="1"/>
            </p:cNvSpPr>
            <p:nvPr/>
          </p:nvSpPr>
          <p:spPr bwMode="auto">
            <a:xfrm>
              <a:off x="261937" y="217487"/>
              <a:ext cx="712788" cy="701675"/>
            </a:xfrm>
            <a:custGeom>
              <a:gdLst>
                <a:gd name="T0" fmla="*/ 188097 w 792"/>
                <a:gd name="T1" fmla="*/ 307152 h 779"/>
                <a:gd name="T2" fmla="*/ 249296 w 792"/>
                <a:gd name="T3" fmla="*/ 200865 h 779"/>
                <a:gd name="T4" fmla="*/ 350994 w 792"/>
                <a:gd name="T5" fmla="*/ 290938 h 779"/>
                <a:gd name="T6" fmla="*/ 264596 w 792"/>
                <a:gd name="T7" fmla="*/ 182850 h 779"/>
                <a:gd name="T8" fmla="*/ 350994 w 792"/>
                <a:gd name="T9" fmla="*/ 290938 h 779"/>
                <a:gd name="T10" fmla="*/ 350994 w 792"/>
                <a:gd name="T11" fmla="*/ 290938 h 779"/>
                <a:gd name="T12" fmla="*/ 420293 w 792"/>
                <a:gd name="T13" fmla="*/ 174743 h 779"/>
                <a:gd name="T14" fmla="*/ 442793 w 792"/>
                <a:gd name="T15" fmla="*/ 163034 h 779"/>
                <a:gd name="T16" fmla="*/ 445493 w 792"/>
                <a:gd name="T17" fmla="*/ 182850 h 779"/>
                <a:gd name="T18" fmla="*/ 439193 w 792"/>
                <a:gd name="T19" fmla="*/ 215276 h 779"/>
                <a:gd name="T20" fmla="*/ 418493 w 792"/>
                <a:gd name="T21" fmla="*/ 207170 h 779"/>
                <a:gd name="T22" fmla="*/ 393293 w 792"/>
                <a:gd name="T23" fmla="*/ 185552 h 779"/>
                <a:gd name="T24" fmla="*/ 410393 w 792"/>
                <a:gd name="T25" fmla="*/ 172942 h 779"/>
                <a:gd name="T26" fmla="*/ 442793 w 792"/>
                <a:gd name="T27" fmla="*/ 163034 h 779"/>
                <a:gd name="T28" fmla="*/ 337494 w 792"/>
                <a:gd name="T29" fmla="*/ 308953 h 779"/>
                <a:gd name="T30" fmla="*/ 325795 w 792"/>
                <a:gd name="T31" fmla="*/ 440461 h 779"/>
                <a:gd name="T32" fmla="*/ 371694 w 792"/>
                <a:gd name="T33" fmla="*/ 320663 h 779"/>
                <a:gd name="T34" fmla="*/ 280795 w 792"/>
                <a:gd name="T35" fmla="*/ 268420 h 779"/>
                <a:gd name="T36" fmla="*/ 246596 w 792"/>
                <a:gd name="T37" fmla="*/ 280130 h 779"/>
                <a:gd name="T38" fmla="*/ 292495 w 792"/>
                <a:gd name="T39" fmla="*/ 440461 h 779"/>
                <a:gd name="T40" fmla="*/ 280795 w 792"/>
                <a:gd name="T41" fmla="*/ 268420 h 779"/>
                <a:gd name="T42" fmla="*/ 416693 w 792"/>
                <a:gd name="T43" fmla="*/ 240497 h 779"/>
                <a:gd name="T44" fmla="*/ 404993 w 792"/>
                <a:gd name="T45" fmla="*/ 440461 h 779"/>
                <a:gd name="T46" fmla="*/ 450892 w 792"/>
                <a:gd name="T47" fmla="*/ 253107 h 779"/>
                <a:gd name="T48" fmla="*/ 201597 w 792"/>
                <a:gd name="T49" fmla="*/ 351288 h 779"/>
                <a:gd name="T50" fmla="*/ 167397 w 792"/>
                <a:gd name="T51" fmla="*/ 362997 h 779"/>
                <a:gd name="T52" fmla="*/ 213296 w 792"/>
                <a:gd name="T53" fmla="*/ 440461 h 779"/>
                <a:gd name="T54" fmla="*/ 201597 w 792"/>
                <a:gd name="T55" fmla="*/ 351288 h 779"/>
                <a:gd name="T56" fmla="*/ 122398 w 792"/>
                <a:gd name="T57" fmla="*/ 440461 h 779"/>
                <a:gd name="T58" fmla="*/ 110698 w 792"/>
                <a:gd name="T59" fmla="*/ 170240 h 779"/>
                <a:gd name="T60" fmla="*/ 134098 w 792"/>
                <a:gd name="T61" fmla="*/ 170240 h 779"/>
                <a:gd name="T62" fmla="*/ 477892 w 792"/>
                <a:gd name="T63" fmla="*/ 417042 h 779"/>
                <a:gd name="T64" fmla="*/ 477892 w 792"/>
                <a:gd name="T65" fmla="*/ 440461 h 779"/>
                <a:gd name="T66" fmla="*/ 110698 w 792"/>
                <a:gd name="T67" fmla="*/ 428751 h 779"/>
                <a:gd name="T68" fmla="*/ 477892 w 792"/>
                <a:gd name="T69" fmla="*/ 417042 h 779"/>
                <a:gd name="T70" fmla="*/ 611990 w 792"/>
                <a:gd name="T71" fmla="*/ 701675 h 779"/>
                <a:gd name="T72" fmla="*/ 436493 w 792"/>
                <a:gd name="T73" fmla="*/ 566564 h 779"/>
                <a:gd name="T74" fmla="*/ 0 w 792"/>
                <a:gd name="T75" fmla="*/ 299045 h 779"/>
                <a:gd name="T76" fmla="*/ 599390 w 792"/>
                <a:gd name="T77" fmla="*/ 299045 h 779"/>
                <a:gd name="T78" fmla="*/ 677689 w 792"/>
                <a:gd name="T79" fmla="*/ 544947 h 779"/>
                <a:gd name="T80" fmla="*/ 300595 w 792"/>
                <a:gd name="T81" fmla="*/ 561160 h 779"/>
                <a:gd name="T82" fmla="*/ 561591 w 792"/>
                <a:gd name="T83" fmla="*/ 299045 h 779"/>
                <a:gd name="T84" fmla="*/ 38699 w 792"/>
                <a:gd name="T85" fmla="*/ 299045 h 779"/>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0" t="0" r="r" b="b"/>
              <a:pathLst>
                <a:path w="792" h="779">
                  <a:moveTo>
                    <a:pt x="297" y="240"/>
                  </a:moveTo>
                  <a:lnTo>
                    <a:pt x="209" y="341"/>
                  </a:lnTo>
                  <a:lnTo>
                    <a:pt x="188" y="323"/>
                  </a:lnTo>
                  <a:lnTo>
                    <a:pt x="277" y="223"/>
                  </a:lnTo>
                  <a:lnTo>
                    <a:pt x="297" y="240"/>
                  </a:lnTo>
                  <a:close/>
                  <a:moveTo>
                    <a:pt x="390" y="323"/>
                  </a:moveTo>
                  <a:lnTo>
                    <a:pt x="276" y="224"/>
                  </a:lnTo>
                  <a:lnTo>
                    <a:pt x="294" y="203"/>
                  </a:lnTo>
                  <a:lnTo>
                    <a:pt x="408" y="303"/>
                  </a:lnTo>
                  <a:lnTo>
                    <a:pt x="390" y="323"/>
                  </a:lnTo>
                  <a:close/>
                  <a:moveTo>
                    <a:pt x="487" y="212"/>
                  </a:moveTo>
                  <a:lnTo>
                    <a:pt x="390" y="323"/>
                  </a:lnTo>
                  <a:lnTo>
                    <a:pt x="369" y="305"/>
                  </a:lnTo>
                  <a:lnTo>
                    <a:pt x="467" y="194"/>
                  </a:lnTo>
                  <a:lnTo>
                    <a:pt x="487" y="212"/>
                  </a:lnTo>
                  <a:close/>
                  <a:moveTo>
                    <a:pt x="492" y="181"/>
                  </a:moveTo>
                  <a:cubicBezTo>
                    <a:pt x="497" y="179"/>
                    <a:pt x="500" y="182"/>
                    <a:pt x="499" y="187"/>
                  </a:cubicBezTo>
                  <a:lnTo>
                    <a:pt x="495" y="203"/>
                  </a:lnTo>
                  <a:cubicBezTo>
                    <a:pt x="494" y="209"/>
                    <a:pt x="492" y="217"/>
                    <a:pt x="491" y="222"/>
                  </a:cubicBezTo>
                  <a:lnTo>
                    <a:pt x="488" y="239"/>
                  </a:lnTo>
                  <a:cubicBezTo>
                    <a:pt x="487" y="244"/>
                    <a:pt x="483" y="245"/>
                    <a:pt x="479" y="242"/>
                  </a:cubicBezTo>
                  <a:lnTo>
                    <a:pt x="465" y="230"/>
                  </a:lnTo>
                  <a:cubicBezTo>
                    <a:pt x="461" y="227"/>
                    <a:pt x="455" y="221"/>
                    <a:pt x="451" y="217"/>
                  </a:cubicBezTo>
                  <a:lnTo>
                    <a:pt x="437" y="206"/>
                  </a:lnTo>
                  <a:cubicBezTo>
                    <a:pt x="433" y="202"/>
                    <a:pt x="434" y="198"/>
                    <a:pt x="439" y="197"/>
                  </a:cubicBezTo>
                  <a:lnTo>
                    <a:pt x="456" y="192"/>
                  </a:lnTo>
                  <a:cubicBezTo>
                    <a:pt x="461" y="190"/>
                    <a:pt x="470" y="187"/>
                    <a:pt x="475" y="186"/>
                  </a:cubicBezTo>
                  <a:lnTo>
                    <a:pt x="492" y="181"/>
                  </a:lnTo>
                  <a:close/>
                  <a:moveTo>
                    <a:pt x="400" y="343"/>
                  </a:moveTo>
                  <a:lnTo>
                    <a:pt x="375" y="343"/>
                  </a:lnTo>
                  <a:cubicBezTo>
                    <a:pt x="368" y="343"/>
                    <a:pt x="362" y="349"/>
                    <a:pt x="362" y="356"/>
                  </a:cubicBezTo>
                  <a:lnTo>
                    <a:pt x="362" y="489"/>
                  </a:lnTo>
                  <a:lnTo>
                    <a:pt x="413" y="489"/>
                  </a:lnTo>
                  <a:lnTo>
                    <a:pt x="413" y="356"/>
                  </a:lnTo>
                  <a:cubicBezTo>
                    <a:pt x="413" y="349"/>
                    <a:pt x="407" y="343"/>
                    <a:pt x="400" y="343"/>
                  </a:cubicBezTo>
                  <a:close/>
                  <a:moveTo>
                    <a:pt x="312" y="298"/>
                  </a:moveTo>
                  <a:lnTo>
                    <a:pt x="287" y="298"/>
                  </a:lnTo>
                  <a:cubicBezTo>
                    <a:pt x="280" y="298"/>
                    <a:pt x="274" y="304"/>
                    <a:pt x="274" y="311"/>
                  </a:cubicBezTo>
                  <a:lnTo>
                    <a:pt x="274" y="489"/>
                  </a:lnTo>
                  <a:lnTo>
                    <a:pt x="325" y="489"/>
                  </a:lnTo>
                  <a:lnTo>
                    <a:pt x="325" y="311"/>
                  </a:lnTo>
                  <a:cubicBezTo>
                    <a:pt x="325" y="304"/>
                    <a:pt x="319" y="298"/>
                    <a:pt x="312" y="298"/>
                  </a:cubicBezTo>
                  <a:close/>
                  <a:moveTo>
                    <a:pt x="488" y="267"/>
                  </a:moveTo>
                  <a:lnTo>
                    <a:pt x="463" y="267"/>
                  </a:lnTo>
                  <a:cubicBezTo>
                    <a:pt x="456" y="267"/>
                    <a:pt x="450" y="273"/>
                    <a:pt x="450" y="281"/>
                  </a:cubicBezTo>
                  <a:lnTo>
                    <a:pt x="450" y="489"/>
                  </a:lnTo>
                  <a:lnTo>
                    <a:pt x="501" y="489"/>
                  </a:lnTo>
                  <a:lnTo>
                    <a:pt x="501" y="281"/>
                  </a:lnTo>
                  <a:cubicBezTo>
                    <a:pt x="501" y="273"/>
                    <a:pt x="495" y="267"/>
                    <a:pt x="488" y="267"/>
                  </a:cubicBezTo>
                  <a:close/>
                  <a:moveTo>
                    <a:pt x="224" y="390"/>
                  </a:moveTo>
                  <a:lnTo>
                    <a:pt x="200" y="390"/>
                  </a:lnTo>
                  <a:cubicBezTo>
                    <a:pt x="192" y="390"/>
                    <a:pt x="186" y="396"/>
                    <a:pt x="186" y="403"/>
                  </a:cubicBezTo>
                  <a:lnTo>
                    <a:pt x="186" y="489"/>
                  </a:lnTo>
                  <a:lnTo>
                    <a:pt x="237" y="489"/>
                  </a:lnTo>
                  <a:lnTo>
                    <a:pt x="237" y="403"/>
                  </a:lnTo>
                  <a:cubicBezTo>
                    <a:pt x="237" y="396"/>
                    <a:pt x="231" y="390"/>
                    <a:pt x="224" y="390"/>
                  </a:cubicBezTo>
                  <a:close/>
                  <a:moveTo>
                    <a:pt x="149" y="476"/>
                  </a:moveTo>
                  <a:cubicBezTo>
                    <a:pt x="149" y="483"/>
                    <a:pt x="144" y="489"/>
                    <a:pt x="136" y="489"/>
                  </a:cubicBezTo>
                  <a:cubicBezTo>
                    <a:pt x="129" y="489"/>
                    <a:pt x="123" y="483"/>
                    <a:pt x="123" y="476"/>
                  </a:cubicBezTo>
                  <a:lnTo>
                    <a:pt x="123" y="189"/>
                  </a:lnTo>
                  <a:cubicBezTo>
                    <a:pt x="123" y="182"/>
                    <a:pt x="129" y="176"/>
                    <a:pt x="136" y="176"/>
                  </a:cubicBezTo>
                  <a:cubicBezTo>
                    <a:pt x="143" y="176"/>
                    <a:pt x="149" y="182"/>
                    <a:pt x="149" y="189"/>
                  </a:cubicBezTo>
                  <a:lnTo>
                    <a:pt x="149" y="476"/>
                  </a:lnTo>
                  <a:close/>
                  <a:moveTo>
                    <a:pt x="531" y="463"/>
                  </a:moveTo>
                  <a:cubicBezTo>
                    <a:pt x="538" y="463"/>
                    <a:pt x="544" y="469"/>
                    <a:pt x="544" y="476"/>
                  </a:cubicBezTo>
                  <a:cubicBezTo>
                    <a:pt x="544" y="483"/>
                    <a:pt x="538" y="489"/>
                    <a:pt x="531" y="489"/>
                  </a:cubicBezTo>
                  <a:lnTo>
                    <a:pt x="136" y="489"/>
                  </a:lnTo>
                  <a:cubicBezTo>
                    <a:pt x="129" y="489"/>
                    <a:pt x="123" y="483"/>
                    <a:pt x="123" y="476"/>
                  </a:cubicBezTo>
                  <a:cubicBezTo>
                    <a:pt x="123" y="469"/>
                    <a:pt x="129" y="463"/>
                    <a:pt x="136" y="463"/>
                  </a:cubicBezTo>
                  <a:lnTo>
                    <a:pt x="531" y="463"/>
                  </a:lnTo>
                  <a:close/>
                  <a:moveTo>
                    <a:pt x="753" y="750"/>
                  </a:moveTo>
                  <a:cubicBezTo>
                    <a:pt x="732" y="770"/>
                    <a:pt x="706" y="779"/>
                    <a:pt x="680" y="779"/>
                  </a:cubicBezTo>
                  <a:cubicBezTo>
                    <a:pt x="654" y="779"/>
                    <a:pt x="628" y="770"/>
                    <a:pt x="608" y="750"/>
                  </a:cubicBezTo>
                  <a:lnTo>
                    <a:pt x="485" y="629"/>
                  </a:lnTo>
                  <a:cubicBezTo>
                    <a:pt x="440" y="653"/>
                    <a:pt x="388" y="666"/>
                    <a:pt x="334" y="666"/>
                  </a:cubicBezTo>
                  <a:cubicBezTo>
                    <a:pt x="149" y="666"/>
                    <a:pt x="0" y="517"/>
                    <a:pt x="0" y="332"/>
                  </a:cubicBezTo>
                  <a:cubicBezTo>
                    <a:pt x="0" y="149"/>
                    <a:pt x="149" y="0"/>
                    <a:pt x="334" y="0"/>
                  </a:cubicBezTo>
                  <a:cubicBezTo>
                    <a:pt x="517" y="0"/>
                    <a:pt x="666" y="149"/>
                    <a:pt x="666" y="332"/>
                  </a:cubicBezTo>
                  <a:cubicBezTo>
                    <a:pt x="666" y="387"/>
                    <a:pt x="653" y="439"/>
                    <a:pt x="630" y="484"/>
                  </a:cubicBezTo>
                  <a:lnTo>
                    <a:pt x="753" y="605"/>
                  </a:lnTo>
                  <a:cubicBezTo>
                    <a:pt x="792" y="645"/>
                    <a:pt x="792" y="709"/>
                    <a:pt x="753" y="750"/>
                  </a:cubicBezTo>
                  <a:close/>
                  <a:moveTo>
                    <a:pt x="334" y="623"/>
                  </a:moveTo>
                  <a:lnTo>
                    <a:pt x="334" y="623"/>
                  </a:lnTo>
                  <a:cubicBezTo>
                    <a:pt x="494" y="623"/>
                    <a:pt x="624" y="493"/>
                    <a:pt x="624" y="332"/>
                  </a:cubicBezTo>
                  <a:cubicBezTo>
                    <a:pt x="624" y="172"/>
                    <a:pt x="494" y="42"/>
                    <a:pt x="334" y="42"/>
                  </a:cubicBezTo>
                  <a:cubicBezTo>
                    <a:pt x="173" y="42"/>
                    <a:pt x="43" y="172"/>
                    <a:pt x="43" y="332"/>
                  </a:cubicBezTo>
                  <a:cubicBezTo>
                    <a:pt x="43" y="493"/>
                    <a:pt x="173" y="623"/>
                    <a:pt x="334" y="623"/>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1" name="矩形 67">
            <a:extLst>
              <a:ext uri="{FF2B5EF4-FFF2-40B4-BE49-F238E27FC236}">
                <a16:creationId xmlns:a16="http://schemas.microsoft.com/office/drawing/2014/main" id="{6ABA95C0-806D-ECB1-8A2F-307099397213}"/>
              </a:ext>
            </a:extLst>
          </p:cNvPr>
          <p:cNvSpPr/>
          <p:nvPr userDrawn="1"/>
        </p:nvSpPr>
        <p:spPr>
          <a:xfrm>
            <a:off x="838679" y="2227700"/>
            <a:ext cx="10652234" cy="244647"/>
          </a:xfrm>
          <a:prstGeom prst="rect">
            <a:avLst/>
          </a:prstGeom>
          <a:solidFill>
            <a:srgbClr val="0282D0"/>
          </a:solidFill>
          <a:ln w="12700">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algn="ctr"/>
            <a:endParaRPr lang="zh-CN" altLang="en-US"/>
          </a:p>
        </p:txBody>
      </p:sp>
    </p:spTree>
    <p:extLst>
      <p:ext uri="{BB962C8B-B14F-4D97-AF65-F5344CB8AC3E}">
        <p14:creationId xmlns:p14="http://schemas.microsoft.com/office/powerpoint/2010/main" val="98897144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 presetClass="entr" presetSubtype="0" dur="1" fill="hold" nodeType="withEffect">
                                  <p:stCondLst>
                                    <p:cond delay="0"/>
                                  </p:stCondLst>
                                  <p:childTnLst>
                                    <p:set>
                                      <p:cBhvr>
                                        <p:cTn id="6" dur="1" fill="hold">
                                          <p:stCondLst>
                                            <p:cond delay="0"/>
                                          </p:stCondLst>
                                        </p:cTn>
                                        <p:tgtEl>
                                          <p:spTgt spid="16"/>
                                        </p:tgtEl>
                                        <p:attrNameLst>
                                          <p:attrName>style.visibility</p:attrName>
                                        </p:attrNameLst>
                                      </p:cBhvr>
                                      <p:to>
                                        <p:strVal val="visible"/>
                                      </p:to>
                                    </p:set>
                                  </p:childTnLst>
                                </p:cTn>
                              </p:par>
                              <p:par>
                                <p:cTn id="7" presetID="56" presetClass="path" presetSubtype="0" dur="1000" accel="50000" decel="50000" fill="hold" nodeType="withEffect">
                                  <p:stCondLst>
                                    <p:cond delay="0"/>
                                  </p:stCondLst>
                                  <p:childTnLst>
                                    <p:animMotion origin="layout" path="M 6.25E-07 -4.07407E-06 L -0.30925 0.12084" pathEditMode="relative" rAng="0" ptsTypes="AA">
                                      <p:cBhvr>
                                        <p:cTn id="8" dur="1000" spd="-99900" fill="hold"/>
                                        <p:tgtEl>
                                          <p:spTgt spid="16"/>
                                        </p:tgtEl>
                                        <p:attrNameLst>
                                          <p:attrName>ppt_x,ppt_y</p:attrName>
                                        </p:attrNameLst>
                                      </p:cBhvr>
                                      <p:rCtr x="-15469" y="6042"/>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2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cSld name="Blank">
    <p:spTree>
      <p:nvGrpSpPr>
        <p:cNvPr id="1" name=""/>
        <p:cNvGrpSpPr/>
        <p:nvPr/>
      </p:nvGrpSpPr>
      <p:grpSpPr>
        <a:xfrm>
          <a:off x="0" y="0"/>
          <a:ext cx="0" cy="0"/>
        </a:xfrm>
      </p:grpSpPr>
    </p:spTree>
    <p:extLst>
      <p:ext uri="{BB962C8B-B14F-4D97-AF65-F5344CB8AC3E}">
        <p14:creationId xmlns:p14="http://schemas.microsoft.com/office/powerpoint/2010/main" val="1268851084"/>
      </p:ext>
    </p:extLst>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slideLayout" Target="../slideLayouts/slideLayout23.xml" /><Relationship Id="rId13"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p:cSld>
    <p:bg>
      <p:bgRef idx="1001">
        <a:schemeClr val="bg1"/>
      </p:bgRef>
    </p:bg>
    <p:spTree>
      <p:nvGrpSpPr>
        <p:cNvPr id="1" name=""/>
        <p:cNvGrpSpPr/>
        <p:nvPr/>
      </p:nvGrpSpPr>
      <p:grpSpPr>
        <a:xfrm>
          <a:off x="0" y="0"/>
          <a:ext cx="0" cy="0"/>
        </a:xfrm>
      </p:grpSpPr>
      <p:grpSp>
        <p:nvGrpSpPr>
          <p:cNvPr id="11" name="Group 10">
            <a:extLst>
              <a:ext uri="{FF2B5EF4-FFF2-40B4-BE49-F238E27FC236}">
                <a16:creationId xmlns:a16="http://schemas.microsoft.com/office/drawing/2014/main" id="{8562DD51-F5A7-253A-0992-107A13A396EC}"/>
              </a:ext>
            </a:extLst>
          </p:cNvPr>
          <p:cNvGrpSpPr/>
          <p:nvPr userDrawn="1"/>
        </p:nvGrpSpPr>
        <p:grpSpPr>
          <a:xfrm>
            <a:off x="0" y="168599"/>
            <a:ext cx="12192000" cy="786441"/>
            <a:chOff x="0" y="351479"/>
            <a:chExt cx="12192000" cy="646335"/>
          </a:xfrm>
        </p:grpSpPr>
        <p:sp>
          <p:nvSpPr>
            <p:cNvPr id="5" name="矩形 6">
              <a:extLst>
                <a:ext uri="{FF2B5EF4-FFF2-40B4-BE49-F238E27FC236}">
                  <a16:creationId xmlns:a16="http://schemas.microsoft.com/office/drawing/2014/main" id="{86FB810B-09A0-AE66-70C9-92AC6AAE05FD}"/>
                </a:ext>
              </a:extLst>
            </p:cNvPr>
            <p:cNvSpPr/>
            <p:nvPr userDrawn="1"/>
          </p:nvSpPr>
          <p:spPr>
            <a:xfrm>
              <a:off x="0" y="450937"/>
              <a:ext cx="1215025" cy="450937"/>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7" name="矩形 7">
              <a:extLst>
                <a:ext uri="{FF2B5EF4-FFF2-40B4-BE49-F238E27FC236}">
                  <a16:creationId xmlns:a16="http://schemas.microsoft.com/office/drawing/2014/main" id="{D1DD4A9D-4E59-ACDB-B666-D47BE69FADDD}"/>
                </a:ext>
              </a:extLst>
            </p:cNvPr>
            <p:cNvSpPr/>
            <p:nvPr userDrawn="1"/>
          </p:nvSpPr>
          <p:spPr>
            <a:xfrm>
              <a:off x="1215025" y="450936"/>
              <a:ext cx="10976975" cy="450938"/>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8" name="直角三角形 8">
              <a:extLst>
                <a:ext uri="{FF2B5EF4-FFF2-40B4-BE49-F238E27FC236}">
                  <a16:creationId xmlns:a16="http://schemas.microsoft.com/office/drawing/2014/main" id="{E0177407-331D-530D-52E3-698AD332285F}"/>
                </a:ext>
              </a:extLst>
            </p:cNvPr>
            <p:cNvSpPr/>
            <p:nvPr userDrawn="1"/>
          </p:nvSpPr>
          <p:spPr>
            <a:xfrm>
              <a:off x="11783149" y="351479"/>
              <a:ext cx="107972" cy="74995"/>
            </a:xfrm>
            <a:prstGeom prst="rtTriangle">
              <a:avLst/>
            </a:prstGeom>
            <a:solidFill>
              <a:srgbClr val="F8F8F8">
                <a:alpha val="84706"/>
              </a:srgb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sp>
          <p:nvSpPr>
            <p:cNvPr id="9" name="Rectangle 5">
              <a:extLst>
                <a:ext uri="{FF2B5EF4-FFF2-40B4-BE49-F238E27FC236}">
                  <a16:creationId xmlns:a16="http://schemas.microsoft.com/office/drawing/2014/main" id="{58416421-B74D-341A-C392-684EA7723661}"/>
                </a:ext>
              </a:extLst>
            </p:cNvPr>
            <p:cNvSpPr>
              <a:spLocks noChangeArrowheads="1"/>
            </p:cNvSpPr>
            <p:nvPr userDrawn="1"/>
          </p:nvSpPr>
          <p:spPr bwMode="auto">
            <a:xfrm rot="16200000">
              <a:off x="11129319" y="343982"/>
              <a:ext cx="634120" cy="673544"/>
            </a:xfrm>
            <a:custGeom>
              <a:rect l="l" t="t" r="r" b="b"/>
              <a:pathLst>
                <a:path w="4732299" h="655200">
                  <a:moveTo>
                    <a:pt x="29842" y="0"/>
                  </a:moveTo>
                  <a:lnTo>
                    <a:pt x="4732299" y="0"/>
                  </a:lnTo>
                  <a:lnTo>
                    <a:pt x="4732299" y="655200"/>
                  </a:lnTo>
                  <a:lnTo>
                    <a:pt x="0" y="655200"/>
                  </a:lnTo>
                  <a:lnTo>
                    <a:pt x="0" y="651669"/>
                  </a:lnTo>
                  <a:lnTo>
                    <a:pt x="25384" y="651669"/>
                  </a:lnTo>
                  <a:lnTo>
                    <a:pt x="393662" y="323851"/>
                  </a:lnTo>
                  <a:close/>
                </a:path>
              </a:pathLst>
            </a:custGeom>
            <a:solidFill>
              <a:schemeClr val="bg1">
                <a:alpha val="85000"/>
              </a:scheme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grpSp>
    </p:spTree>
    <p:extLst>
      <p:ext uri="{BB962C8B-B14F-4D97-AF65-F5344CB8AC3E}">
        <p14:creationId xmlns:p14="http://schemas.microsoft.com/office/powerpoint/2010/main" val="2282627016"/>
      </p:ext>
    </p:extLst>
  </p:cSld>
  <p:clrMap bg1="lt1" tx1="dk1" bg2="lt2" tx2="dk2" accent1="accent1" accent2="accent2" accent3="accent3" accent4="accent4" accent5="accent5" accent6="accent6" hlink="hlink" folHlink="folHlink"/>
  <p:sldLayoutIdLst>
    <p:sldLayoutId id="2147483660" r:id="rId1"/>
    <p:sldLayoutId id="2147483684" r:id="rId2"/>
    <p:sldLayoutId id="2147483686" r:id="rId3"/>
    <p:sldLayoutId id="2147483720" r:id="rId4"/>
    <p:sldLayoutId id="2147483721" r:id="rId5"/>
    <p:sldLayoutId id="2147483729" r:id="rId6"/>
    <p:sldLayoutId id="2147483730" r:id="rId7"/>
    <p:sldLayoutId id="2147483731" r:id="rId8"/>
    <p:sldLayoutId id="2147483732" r:id="rId9"/>
    <p:sldLayoutId id="2147483733" r:id="rId10"/>
    <p:sldLayoutId id="2147483734" r:id="rId11"/>
    <p:sldLayoutId id="2147483735" r:id="rId12"/>
  </p:sldLayoutIdLst>
  <mc:AlternateContent>
    <mc:Choice xmlns:p14="http://schemas.microsoft.com/office/powerpoint/2010/main" Requires="p14">
      <p:transition spd="med" p14:dur="700">
        <p:fade/>
      </p:transition>
    </mc:Choice>
    <mc:Fallback>
      <p:transition spd="med">
        <p:fade/>
      </p:transition>
    </mc:Fallback>
  </mc:AlternateContent>
  <p:timing/>
  <p:hf sldNum="0" hdr="0" dt="0"/>
  <p:txStyles>
    <p:titleStyle>
      <a:lvl1pPr algn="ctr" defTabSz="1218987" rtl="0" eaLnBrk="1" latinLnBrk="0" hangingPunct="1">
        <a:spcBef>
          <a:spcPct val="0"/>
        </a:spcBef>
        <a:buNone/>
        <a:defRPr sz="4300" kern="1200" cap="all" baseline="0">
          <a:solidFill>
            <a:schemeClr val="tx1"/>
          </a:solidFill>
          <a:latin typeface="Arial" pitchFamily="34" charset="0"/>
          <a:ea typeface="+mj-ea"/>
          <a:cs typeface="Arial" pitchFamily="34" charset="0"/>
        </a:defRPr>
      </a:lvl1pPr>
    </p:titleStyle>
    <p:bodyStyle>
      <a:lvl1pPr marL="457120" indent="-457120" algn="l" defTabSz="1218987" rtl="0" eaLnBrk="1" latinLnBrk="0" hangingPunct="1">
        <a:spcBef>
          <a:spcPct val="20000"/>
        </a:spcBef>
        <a:buClr>
          <a:schemeClr val="tx2"/>
        </a:buClr>
        <a:buFont typeface="Wingdings" pitchFamily="2" charset="2"/>
        <a:buChar char="§"/>
        <a:defRPr sz="4300" kern="1200">
          <a:solidFill>
            <a:schemeClr val="tx1"/>
          </a:solidFill>
          <a:latin typeface="Arial" pitchFamily="34" charset="0"/>
          <a:ea typeface="+mn-ea"/>
          <a:cs typeface="Arial" pitchFamily="34" charset="0"/>
        </a:defRPr>
      </a:lvl1pPr>
      <a:lvl2pPr marL="990427" indent="-380933" algn="l" defTabSz="1218987" rtl="0" eaLnBrk="1" latinLnBrk="0" hangingPunct="1">
        <a:spcBef>
          <a:spcPct val="20000"/>
        </a:spcBef>
        <a:buClr>
          <a:schemeClr val="tx2"/>
        </a:buClr>
        <a:buFont typeface="Wingdings" pitchFamily="2" charset="2"/>
        <a:buChar char="§"/>
        <a:defRPr sz="3700" kern="1200">
          <a:solidFill>
            <a:schemeClr val="tx1"/>
          </a:solidFill>
          <a:latin typeface="Arial" pitchFamily="34" charset="0"/>
          <a:ea typeface="+mn-ea"/>
          <a:cs typeface="Arial" pitchFamily="34" charset="0"/>
        </a:defRPr>
      </a:lvl2pPr>
      <a:lvl3pPr marL="1523733" indent="-304747" algn="l" defTabSz="1218987" rtl="0" eaLnBrk="1" latinLnBrk="0" hangingPunct="1">
        <a:spcBef>
          <a:spcPct val="20000"/>
        </a:spcBef>
        <a:buClr>
          <a:schemeClr val="tx2"/>
        </a:buClr>
        <a:buFont typeface="Wingdings" pitchFamily="2" charset="2"/>
        <a:buChar char="§"/>
        <a:defRPr sz="3200" kern="1200">
          <a:solidFill>
            <a:schemeClr val="tx1"/>
          </a:solidFill>
          <a:latin typeface="Arial" pitchFamily="34" charset="0"/>
          <a:ea typeface="+mn-ea"/>
          <a:cs typeface="Arial" pitchFamily="34" charset="0"/>
        </a:defRPr>
      </a:lvl3pPr>
      <a:lvl4pPr marL="2133227"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4pPr>
      <a:lvl5pPr marL="2742720"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5pPr>
      <a:lvl6pPr marL="335221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6pPr>
      <a:lvl7pPr marL="3961707"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7pPr>
      <a:lvl8pPr marL="4571200"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8pPr>
      <a:lvl9pPr marL="518069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9pPr>
    </p:bodyStyle>
    <p:otherStyle>
      <a:defPPr>
        <a:defRPr lang="en-US"/>
      </a:defPPr>
      <a:lvl1pPr marL="0" algn="l" defTabSz="1218987" rtl="0" eaLnBrk="1" latinLnBrk="0" hangingPunct="1">
        <a:defRPr sz="2400" kern="1200">
          <a:solidFill>
            <a:schemeClr val="tx1"/>
          </a:solidFill>
          <a:latin typeface="+mn-lt"/>
          <a:ea typeface="+mn-ea"/>
          <a:cs typeface="+mn-cs"/>
        </a:defRPr>
      </a:lvl1pPr>
      <a:lvl2pPr marL="609493" algn="l" defTabSz="1218987" rtl="0" eaLnBrk="1" latinLnBrk="0" hangingPunct="1">
        <a:defRPr sz="2400" kern="1200">
          <a:solidFill>
            <a:schemeClr val="tx1"/>
          </a:solidFill>
          <a:latin typeface="+mn-lt"/>
          <a:ea typeface="+mn-ea"/>
          <a:cs typeface="+mn-cs"/>
        </a:defRPr>
      </a:lvl2pPr>
      <a:lvl3pPr marL="1218987" algn="l" defTabSz="1218987" rtl="0" eaLnBrk="1" latinLnBrk="0" hangingPunct="1">
        <a:defRPr sz="2400" kern="1200">
          <a:solidFill>
            <a:schemeClr val="tx1"/>
          </a:solidFill>
          <a:latin typeface="+mn-lt"/>
          <a:ea typeface="+mn-ea"/>
          <a:cs typeface="+mn-cs"/>
        </a:defRPr>
      </a:lvl3pPr>
      <a:lvl4pPr marL="1828480" algn="l" defTabSz="1218987" rtl="0" eaLnBrk="1" latinLnBrk="0" hangingPunct="1">
        <a:defRPr sz="2400" kern="1200">
          <a:solidFill>
            <a:schemeClr val="tx1"/>
          </a:solidFill>
          <a:latin typeface="+mn-lt"/>
          <a:ea typeface="+mn-ea"/>
          <a:cs typeface="+mn-cs"/>
        </a:defRPr>
      </a:lvl4pPr>
      <a:lvl5pPr marL="2437973" algn="l" defTabSz="1218987" rtl="0" eaLnBrk="1" latinLnBrk="0" hangingPunct="1">
        <a:defRPr sz="2400" kern="1200">
          <a:solidFill>
            <a:schemeClr val="tx1"/>
          </a:solidFill>
          <a:latin typeface="+mn-lt"/>
          <a:ea typeface="+mn-ea"/>
          <a:cs typeface="+mn-cs"/>
        </a:defRPr>
      </a:lvl5pPr>
      <a:lvl6pPr marL="3047467" algn="l" defTabSz="1218987" rtl="0" eaLnBrk="1" latinLnBrk="0" hangingPunct="1">
        <a:defRPr sz="2400" kern="1200">
          <a:solidFill>
            <a:schemeClr val="tx1"/>
          </a:solidFill>
          <a:latin typeface="+mn-lt"/>
          <a:ea typeface="+mn-ea"/>
          <a:cs typeface="+mn-cs"/>
        </a:defRPr>
      </a:lvl6pPr>
      <a:lvl7pPr marL="3656960" algn="l" defTabSz="1218987" rtl="0" eaLnBrk="1" latinLnBrk="0" hangingPunct="1">
        <a:defRPr sz="2400" kern="1200">
          <a:solidFill>
            <a:schemeClr val="tx1"/>
          </a:solidFill>
          <a:latin typeface="+mn-lt"/>
          <a:ea typeface="+mn-ea"/>
          <a:cs typeface="+mn-cs"/>
        </a:defRPr>
      </a:lvl7pPr>
      <a:lvl8pPr marL="4266453" algn="l" defTabSz="1218987" rtl="0" eaLnBrk="1" latinLnBrk="0" hangingPunct="1">
        <a:defRPr sz="2400" kern="1200">
          <a:solidFill>
            <a:schemeClr val="tx1"/>
          </a:solidFill>
          <a:latin typeface="+mn-lt"/>
          <a:ea typeface="+mn-ea"/>
          <a:cs typeface="+mn-cs"/>
        </a:defRPr>
      </a:lvl8pPr>
      <a:lvl9pPr marL="4875947" algn="l" defTabSz="1218987" rtl="0" eaLnBrk="1" latinLnBrk="0" hangingPunct="1">
        <a:defRPr sz="24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23.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23.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9.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7.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9.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20.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018031037042006027"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2" name="Rectangle 1">
            <a:extLst>
              <a:ext uri="{FF2B5EF4-FFF2-40B4-BE49-F238E27FC236}">
                <a16:creationId xmlns:a16="http://schemas.microsoft.com/office/drawing/2014/main" id="{F3C1DA35-ABDB-4E6C-E630-E3963AD8463F}"/>
              </a:ext>
            </a:extLst>
          </p:cNvPr>
          <p:cNvSpPr/>
          <p:nvPr/>
        </p:nvSpPr>
        <p:spPr>
          <a:xfrm>
            <a:off x="0" y="0"/>
            <a:ext cx="12191999" cy="3449665"/>
          </a:xfrm>
          <a:prstGeom prst="rect">
            <a:avLst/>
          </a:prstGeom>
          <a:gradFill flip="none" rotWithShape="1">
            <a:gsLst>
              <a:gs pos="0">
                <a:srgbClr val="2EA7E0">
                  <a:shade val="30000"/>
                  <a:satMod val="115000"/>
                </a:srgbClr>
              </a:gs>
              <a:gs pos="50000">
                <a:srgbClr val="2EA7E0">
                  <a:shade val="67500"/>
                  <a:satMod val="115000"/>
                </a:srgbClr>
              </a:gs>
              <a:gs pos="100000">
                <a:srgbClr val="2EA7E0">
                  <a:shade val="100000"/>
                  <a:satMod val="115000"/>
                </a:srgbClr>
              </a:gs>
            </a:gsLst>
            <a:lin ang="135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3" name="Rectangle 2">
            <a:extLst>
              <a:ext uri="{FF2B5EF4-FFF2-40B4-BE49-F238E27FC236}">
                <a16:creationId xmlns:a16="http://schemas.microsoft.com/office/drawing/2014/main" id="{59FB31E2-8FE5-4A07-7349-007F5891201D}"/>
              </a:ext>
            </a:extLst>
          </p:cNvPr>
          <p:cNvSpPr/>
          <p:nvPr/>
        </p:nvSpPr>
        <p:spPr>
          <a:xfrm>
            <a:off x="9190181" y="298540"/>
            <a:ext cx="3001819" cy="461665"/>
          </a:xfrm>
          <a:prstGeom prst="rect">
            <a:avLst/>
          </a:prstGeom>
          <a:noFill/>
        </p:spPr>
        <p:txBody>
          <a:bodyPr wrap="square" lIns="91440" tIns="45720" rIns="91440" bIns="4572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b="1" cap="none" spc="0">
                <a:ln w="10160">
                  <a:solidFill>
                    <a:schemeClr val="accent5"/>
                  </a:solidFill>
                  <a:prstDash val="solid"/>
                </a:ln>
                <a:solidFill>
                  <a:schemeClr val="bg1"/>
                </a:solidFill>
                <a:effectLst>
                  <a:outerShdw blurRad="38100" dist="22860" dir="5400000" algn="tl" rotWithShape="0">
                    <a:srgbClr val="000000">
                      <a:alpha val="30000"/>
                    </a:srgbClr>
                  </a:outerShdw>
                </a:effectLst>
                <a:latin typeface="幼圆" panose="02010509060101010101" pitchFamily="49" charset="-122"/>
                <a:ea typeface="幼圆" panose="02010509060101010101" pitchFamily="49" charset="-122"/>
              </a:rPr>
              <a:t>数智创新 变革未来</a:t>
            </a:r>
            <a:endParaRPr lang="en-US" altLang="zh-CN" sz="2400" b="1" cap="none" spc="0">
              <a:ln w="10160">
                <a:solidFill>
                  <a:schemeClr val="accent5"/>
                </a:solidFill>
                <a:prstDash val="solid"/>
              </a:ln>
              <a:solidFill>
                <a:schemeClr val="bg1"/>
              </a:solidFill>
              <a:effectLst>
                <a:outerShdw blurRad="38100" dist="22860" dir="5400000" algn="tl" rotWithShape="0">
                  <a:srgbClr val="000000">
                    <a:alpha val="30000"/>
                  </a:srgbClr>
                </a:outerShdw>
              </a:effectLst>
              <a:latin typeface="幼圆" panose="02010509060101010101" pitchFamily="49" charset="-122"/>
              <a:ea typeface="幼圆" panose="02010509060101010101" pitchFamily="49" charset="-122"/>
            </a:endParaRPr>
          </a:p>
        </p:txBody>
      </p:sp>
      <p:grpSp>
        <p:nvGrpSpPr>
          <p:cNvPr id="4" name="Group 3">
            <a:extLst>
              <a:ext uri="{FF2B5EF4-FFF2-40B4-BE49-F238E27FC236}">
                <a16:creationId xmlns:a16="http://schemas.microsoft.com/office/drawing/2014/main" id="{25785195-CB06-5ABC-CB48-F2E03FB12A05}"/>
              </a:ext>
            </a:extLst>
          </p:cNvPr>
          <p:cNvGrpSpPr/>
          <p:nvPr/>
        </p:nvGrpSpPr>
        <p:grpSpPr>
          <a:xfrm>
            <a:off x="497177" y="2340083"/>
            <a:ext cx="3201841" cy="480518"/>
            <a:chOff x="5717435" y="5325094"/>
            <a:chExt cx="2942245" cy="435525"/>
          </a:xfrm>
        </p:grpSpPr>
        <p:grpSp>
          <p:nvGrpSpPr>
            <p:cNvPr id="6" name="组合 33">
              <a:extLst>
                <a:ext uri="{FF2B5EF4-FFF2-40B4-BE49-F238E27FC236}">
                  <a16:creationId xmlns:a16="http://schemas.microsoft.com/office/drawing/2014/main" id="{6FB13F68-8847-C87D-A174-E024DD824A96}"/>
                </a:ext>
              </a:extLst>
            </p:cNvPr>
            <p:cNvGrpSpPr/>
            <p:nvPr/>
          </p:nvGrpSpPr>
          <p:grpSpPr>
            <a:xfrm>
              <a:off x="6978378" y="5330831"/>
              <a:ext cx="429793" cy="429788"/>
              <a:chOff x="5196486" y="5946187"/>
              <a:chExt cx="305647" cy="305644"/>
            </a:xfrm>
          </p:grpSpPr>
          <p:grpSp>
            <p:nvGrpSpPr>
              <p:cNvPr id="33" name="组合 34">
                <a:extLst>
                  <a:ext uri="{FF2B5EF4-FFF2-40B4-BE49-F238E27FC236}">
                    <a16:creationId xmlns:a16="http://schemas.microsoft.com/office/drawing/2014/main" id="{5A1F50A9-2268-5D8E-4F19-AAA9A0016A77}"/>
                  </a:ext>
                </a:extLst>
              </p:cNvPr>
              <p:cNvGrpSpPr/>
              <p:nvPr/>
            </p:nvGrpSpPr>
            <p:grpSpPr>
              <a:xfrm>
                <a:off x="5196486" y="5946187"/>
                <a:ext cx="305647" cy="305644"/>
                <a:chOff x="1517330" y="1125257"/>
                <a:chExt cx="2204282" cy="2204282"/>
              </a:xfrm>
            </p:grpSpPr>
            <p:sp>
              <p:nvSpPr>
                <p:cNvPr id="35" name="椭圆 36">
                  <a:extLst>
                    <a:ext uri="{FF2B5EF4-FFF2-40B4-BE49-F238E27FC236}">
                      <a16:creationId xmlns:a16="http://schemas.microsoft.com/office/drawing/2014/main" id="{5631764A-25A5-6DC5-429E-1A02AB7BD6F7}"/>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36" name="椭圆 37">
                  <a:extLst>
                    <a:ext uri="{FF2B5EF4-FFF2-40B4-BE49-F238E27FC236}">
                      <a16:creationId xmlns:a16="http://schemas.microsoft.com/office/drawing/2014/main" id="{4B8DAF11-52B0-CA35-4D33-6D87720E082E}"/>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34" name="Freeform 44">
                <a:extLst>
                  <a:ext uri="{FF2B5EF4-FFF2-40B4-BE49-F238E27FC236}">
                    <a16:creationId xmlns:a16="http://schemas.microsoft.com/office/drawing/2014/main" id="{2D61A911-D06E-0DAB-569D-139DB80DF8E1}"/>
                  </a:ext>
                </a:extLst>
              </p:cNvPr>
              <p:cNvSpPr>
                <a:spLocks noEditPoints="1"/>
              </p:cNvSpPr>
              <p:nvPr/>
            </p:nvSpPr>
            <p:spPr bwMode="auto">
              <a:xfrm>
                <a:off x="5276888" y="6030324"/>
                <a:ext cx="170620" cy="137369"/>
              </a:xfrm>
              <a:custGeom>
                <a:gdLst>
                  <a:gd name="T0" fmla="*/ 41 w 62"/>
                  <a:gd name="T1" fmla="*/ 31 h 54"/>
                  <a:gd name="T2" fmla="*/ 34 w 62"/>
                  <a:gd name="T3" fmla="*/ 23 h 54"/>
                  <a:gd name="T4" fmla="*/ 33 w 62"/>
                  <a:gd name="T5" fmla="*/ 17 h 54"/>
                  <a:gd name="T6" fmla="*/ 30 w 62"/>
                  <a:gd name="T7" fmla="*/ 20 h 54"/>
                  <a:gd name="T8" fmla="*/ 23 w 62"/>
                  <a:gd name="T9" fmla="*/ 13 h 54"/>
                  <a:gd name="T10" fmla="*/ 18 w 62"/>
                  <a:gd name="T11" fmla="*/ 17 h 54"/>
                  <a:gd name="T12" fmla="*/ 7 w 62"/>
                  <a:gd name="T13" fmla="*/ 17 h 54"/>
                  <a:gd name="T14" fmla="*/ 7 w 62"/>
                  <a:gd name="T15" fmla="*/ 23 h 54"/>
                  <a:gd name="T16" fmla="*/ 0 w 62"/>
                  <a:gd name="T17" fmla="*/ 31 h 54"/>
                  <a:gd name="T18" fmla="*/ 4 w 62"/>
                  <a:gd name="T19" fmla="*/ 36 h 54"/>
                  <a:gd name="T20" fmla="*/ 4 w 62"/>
                  <a:gd name="T21" fmla="*/ 46 h 54"/>
                  <a:gd name="T22" fmla="*/ 10 w 62"/>
                  <a:gd name="T23" fmla="*/ 47 h 54"/>
                  <a:gd name="T24" fmla="*/ 18 w 62"/>
                  <a:gd name="T25" fmla="*/ 54 h 54"/>
                  <a:gd name="T26" fmla="*/ 23 w 62"/>
                  <a:gd name="T27" fmla="*/ 50 h 54"/>
                  <a:gd name="T28" fmla="*/ 32 w 62"/>
                  <a:gd name="T29" fmla="*/ 48 h 54"/>
                  <a:gd name="T30" fmla="*/ 37 w 62"/>
                  <a:gd name="T31" fmla="*/ 46 h 54"/>
                  <a:gd name="T32" fmla="*/ 37 w 62"/>
                  <a:gd name="T33" fmla="*/ 36 h 54"/>
                  <a:gd name="T34" fmla="*/ 32 w 62"/>
                  <a:gd name="T35" fmla="*/ 38 h 54"/>
                  <a:gd name="T36" fmla="*/ 20 w 62"/>
                  <a:gd name="T37" fmla="*/ 46 h 54"/>
                  <a:gd name="T38" fmla="*/ 20 w 62"/>
                  <a:gd name="T39" fmla="*/ 21 h 54"/>
                  <a:gd name="T40" fmla="*/ 33 w 62"/>
                  <a:gd name="T41" fmla="*/ 33 h 54"/>
                  <a:gd name="T42" fmla="*/ 58 w 62"/>
                  <a:gd name="T43" fmla="*/ 35 h 54"/>
                  <a:gd name="T44" fmla="*/ 62 w 62"/>
                  <a:gd name="T45" fmla="*/ 38 h 54"/>
                  <a:gd name="T46" fmla="*/ 60 w 62"/>
                  <a:gd name="T47" fmla="*/ 41 h 54"/>
                  <a:gd name="T48" fmla="*/ 59 w 62"/>
                  <a:gd name="T49" fmla="*/ 46 h 54"/>
                  <a:gd name="T50" fmla="*/ 56 w 62"/>
                  <a:gd name="T51" fmla="*/ 47 h 54"/>
                  <a:gd name="T52" fmla="*/ 52 w 62"/>
                  <a:gd name="T53" fmla="*/ 50 h 54"/>
                  <a:gd name="T54" fmla="*/ 50 w 62"/>
                  <a:gd name="T55" fmla="*/ 48 h 54"/>
                  <a:gd name="T56" fmla="*/ 45 w 62"/>
                  <a:gd name="T57" fmla="*/ 48 h 54"/>
                  <a:gd name="T58" fmla="*/ 44 w 62"/>
                  <a:gd name="T59" fmla="*/ 45 h 54"/>
                  <a:gd name="T60" fmla="*/ 41 w 62"/>
                  <a:gd name="T61" fmla="*/ 41 h 54"/>
                  <a:gd name="T62" fmla="*/ 43 w 62"/>
                  <a:gd name="T63" fmla="*/ 39 h 54"/>
                  <a:gd name="T64" fmla="*/ 43 w 62"/>
                  <a:gd name="T65" fmla="*/ 33 h 54"/>
                  <a:gd name="T66" fmla="*/ 46 w 62"/>
                  <a:gd name="T67" fmla="*/ 33 h 54"/>
                  <a:gd name="T68" fmla="*/ 50 w 62"/>
                  <a:gd name="T69" fmla="*/ 29 h 54"/>
                  <a:gd name="T70" fmla="*/ 52 w 62"/>
                  <a:gd name="T71" fmla="*/ 31 h 54"/>
                  <a:gd name="T72" fmla="*/ 58 w 62"/>
                  <a:gd name="T73" fmla="*/ 31 h 54"/>
                  <a:gd name="T74" fmla="*/ 58 w 62"/>
                  <a:gd name="T75" fmla="*/ 35 h 54"/>
                  <a:gd name="T76" fmla="*/ 57 w 62"/>
                  <a:gd name="T77" fmla="*/ 40 h 54"/>
                  <a:gd name="T78" fmla="*/ 45 w 62"/>
                  <a:gd name="T79" fmla="*/ 40 h 54"/>
                  <a:gd name="T80" fmla="*/ 51 w 62"/>
                  <a:gd name="T81" fmla="*/ 46 h 54"/>
                  <a:gd name="T82" fmla="*/ 62 w 62"/>
                  <a:gd name="T83" fmla="*/ 12 h 54"/>
                  <a:gd name="T84" fmla="*/ 59 w 62"/>
                  <a:gd name="T85" fmla="*/ 15 h 54"/>
                  <a:gd name="T86" fmla="*/ 59 w 62"/>
                  <a:gd name="T87" fmla="*/ 22 h 54"/>
                  <a:gd name="T88" fmla="*/ 55 w 62"/>
                  <a:gd name="T89" fmla="*/ 23 h 54"/>
                  <a:gd name="T90" fmla="*/ 50 w 62"/>
                  <a:gd name="T91" fmla="*/ 28 h 54"/>
                  <a:gd name="T92" fmla="*/ 46 w 62"/>
                  <a:gd name="T93" fmla="*/ 25 h 54"/>
                  <a:gd name="T94" fmla="*/ 39 w 62"/>
                  <a:gd name="T95" fmla="*/ 25 h 54"/>
                  <a:gd name="T96" fmla="*/ 39 w 62"/>
                  <a:gd name="T97" fmla="*/ 20 h 54"/>
                  <a:gd name="T98" fmla="*/ 34 w 62"/>
                  <a:gd name="T99" fmla="*/ 15 h 54"/>
                  <a:gd name="T100" fmla="*/ 37 w 62"/>
                  <a:gd name="T101" fmla="*/ 12 h 54"/>
                  <a:gd name="T102" fmla="*/ 37 w 62"/>
                  <a:gd name="T103" fmla="*/ 5 h 54"/>
                  <a:gd name="T104" fmla="*/ 41 w 62"/>
                  <a:gd name="T105" fmla="*/ 5 h 54"/>
                  <a:gd name="T106" fmla="*/ 46 w 62"/>
                  <a:gd name="T107" fmla="*/ 0 h 54"/>
                  <a:gd name="T108" fmla="*/ 49 w 62"/>
                  <a:gd name="T109" fmla="*/ 3 h 54"/>
                  <a:gd name="T110" fmla="*/ 56 w 62"/>
                  <a:gd name="T111" fmla="*/ 3 h 54"/>
                  <a:gd name="T112" fmla="*/ 57 w 62"/>
                  <a:gd name="T113" fmla="*/ 7 h 54"/>
                  <a:gd name="T114" fmla="*/ 48 w 62"/>
                  <a:gd name="T115" fmla="*/ 22 h 54"/>
                  <a:gd name="T116" fmla="*/ 40 w 62"/>
                  <a:gd name="T117" fmla="*/ 14 h 54"/>
                  <a:gd name="T118" fmla="*/ 56 w 62"/>
                  <a:gd name="T119" fmla="*/ 14 h 5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62" h="54">
                    <a:moveTo>
                      <a:pt x="41" y="36"/>
                    </a:moveTo>
                    <a:cubicBezTo>
                      <a:pt x="41" y="31"/>
                      <a:pt x="41" y="31"/>
                      <a:pt x="41" y="31"/>
                    </a:cubicBezTo>
                    <a:cubicBezTo>
                      <a:pt x="37" y="31"/>
                      <a:pt x="37" y="31"/>
                      <a:pt x="37" y="31"/>
                    </a:cubicBezTo>
                    <a:cubicBezTo>
                      <a:pt x="37" y="28"/>
                      <a:pt x="36" y="25"/>
                      <a:pt x="34" y="23"/>
                    </a:cubicBezTo>
                    <a:cubicBezTo>
                      <a:pt x="37" y="20"/>
                      <a:pt x="37" y="20"/>
                      <a:pt x="37" y="20"/>
                    </a:cubicBezTo>
                    <a:cubicBezTo>
                      <a:pt x="33" y="17"/>
                      <a:pt x="33" y="17"/>
                      <a:pt x="33" y="17"/>
                    </a:cubicBezTo>
                    <a:cubicBezTo>
                      <a:pt x="32" y="18"/>
                      <a:pt x="32" y="18"/>
                      <a:pt x="32" y="18"/>
                    </a:cubicBezTo>
                    <a:cubicBezTo>
                      <a:pt x="30" y="20"/>
                      <a:pt x="30" y="20"/>
                      <a:pt x="30" y="20"/>
                    </a:cubicBezTo>
                    <a:cubicBezTo>
                      <a:pt x="28" y="18"/>
                      <a:pt x="26" y="17"/>
                      <a:pt x="23" y="17"/>
                    </a:cubicBezTo>
                    <a:cubicBezTo>
                      <a:pt x="23" y="13"/>
                      <a:pt x="23" y="13"/>
                      <a:pt x="23" y="13"/>
                    </a:cubicBezTo>
                    <a:cubicBezTo>
                      <a:pt x="18" y="13"/>
                      <a:pt x="18" y="13"/>
                      <a:pt x="18" y="13"/>
                    </a:cubicBezTo>
                    <a:cubicBezTo>
                      <a:pt x="18" y="17"/>
                      <a:pt x="18" y="17"/>
                      <a:pt x="18" y="17"/>
                    </a:cubicBezTo>
                    <a:cubicBezTo>
                      <a:pt x="15" y="17"/>
                      <a:pt x="12" y="18"/>
                      <a:pt x="10" y="20"/>
                    </a:cubicBezTo>
                    <a:cubicBezTo>
                      <a:pt x="7" y="17"/>
                      <a:pt x="7" y="17"/>
                      <a:pt x="7" y="17"/>
                    </a:cubicBezTo>
                    <a:cubicBezTo>
                      <a:pt x="4" y="20"/>
                      <a:pt x="4" y="20"/>
                      <a:pt x="4" y="20"/>
                    </a:cubicBezTo>
                    <a:cubicBezTo>
                      <a:pt x="7" y="23"/>
                      <a:pt x="7" y="23"/>
                      <a:pt x="7" y="23"/>
                    </a:cubicBezTo>
                    <a:cubicBezTo>
                      <a:pt x="5" y="26"/>
                      <a:pt x="4" y="28"/>
                      <a:pt x="4" y="31"/>
                    </a:cubicBezTo>
                    <a:cubicBezTo>
                      <a:pt x="0" y="31"/>
                      <a:pt x="0" y="31"/>
                      <a:pt x="0" y="31"/>
                    </a:cubicBezTo>
                    <a:cubicBezTo>
                      <a:pt x="0" y="36"/>
                      <a:pt x="0" y="36"/>
                      <a:pt x="0" y="36"/>
                    </a:cubicBezTo>
                    <a:cubicBezTo>
                      <a:pt x="4" y="36"/>
                      <a:pt x="4" y="36"/>
                      <a:pt x="4" y="36"/>
                    </a:cubicBezTo>
                    <a:cubicBezTo>
                      <a:pt x="4" y="39"/>
                      <a:pt x="5" y="41"/>
                      <a:pt x="7" y="44"/>
                    </a:cubicBezTo>
                    <a:cubicBezTo>
                      <a:pt x="4" y="46"/>
                      <a:pt x="4" y="46"/>
                      <a:pt x="4" y="46"/>
                    </a:cubicBezTo>
                    <a:cubicBezTo>
                      <a:pt x="7" y="50"/>
                      <a:pt x="7" y="50"/>
                      <a:pt x="7" y="50"/>
                    </a:cubicBezTo>
                    <a:cubicBezTo>
                      <a:pt x="10" y="47"/>
                      <a:pt x="10" y="47"/>
                      <a:pt x="10" y="47"/>
                    </a:cubicBezTo>
                    <a:cubicBezTo>
                      <a:pt x="12" y="49"/>
                      <a:pt x="15" y="50"/>
                      <a:pt x="18" y="50"/>
                    </a:cubicBezTo>
                    <a:cubicBezTo>
                      <a:pt x="18" y="54"/>
                      <a:pt x="18" y="54"/>
                      <a:pt x="18" y="54"/>
                    </a:cubicBezTo>
                    <a:cubicBezTo>
                      <a:pt x="23" y="54"/>
                      <a:pt x="23" y="54"/>
                      <a:pt x="23" y="54"/>
                    </a:cubicBezTo>
                    <a:cubicBezTo>
                      <a:pt x="23" y="50"/>
                      <a:pt x="23" y="50"/>
                      <a:pt x="23" y="50"/>
                    </a:cubicBezTo>
                    <a:cubicBezTo>
                      <a:pt x="26" y="50"/>
                      <a:pt x="28" y="49"/>
                      <a:pt x="31" y="47"/>
                    </a:cubicBezTo>
                    <a:cubicBezTo>
                      <a:pt x="32" y="48"/>
                      <a:pt x="32" y="48"/>
                      <a:pt x="32" y="48"/>
                    </a:cubicBezTo>
                    <a:cubicBezTo>
                      <a:pt x="33" y="50"/>
                      <a:pt x="33" y="50"/>
                      <a:pt x="33" y="50"/>
                    </a:cubicBezTo>
                    <a:cubicBezTo>
                      <a:pt x="37" y="46"/>
                      <a:pt x="37" y="46"/>
                      <a:pt x="37" y="46"/>
                    </a:cubicBezTo>
                    <a:cubicBezTo>
                      <a:pt x="34" y="43"/>
                      <a:pt x="34" y="43"/>
                      <a:pt x="34" y="43"/>
                    </a:cubicBezTo>
                    <a:cubicBezTo>
                      <a:pt x="36" y="41"/>
                      <a:pt x="37" y="39"/>
                      <a:pt x="37" y="36"/>
                    </a:cubicBezTo>
                    <a:cubicBezTo>
                      <a:pt x="41" y="36"/>
                      <a:pt x="41" y="36"/>
                      <a:pt x="41" y="36"/>
                    </a:cubicBezTo>
                    <a:close/>
                    <a:moveTo>
                      <a:pt x="32" y="38"/>
                    </a:moveTo>
                    <a:cubicBezTo>
                      <a:pt x="32" y="38"/>
                      <a:pt x="32" y="38"/>
                      <a:pt x="32" y="38"/>
                    </a:cubicBezTo>
                    <a:cubicBezTo>
                      <a:pt x="30" y="43"/>
                      <a:pt x="26" y="46"/>
                      <a:pt x="20" y="46"/>
                    </a:cubicBezTo>
                    <a:cubicBezTo>
                      <a:pt x="14" y="46"/>
                      <a:pt x="8" y="40"/>
                      <a:pt x="8" y="33"/>
                    </a:cubicBezTo>
                    <a:cubicBezTo>
                      <a:pt x="8" y="27"/>
                      <a:pt x="14" y="21"/>
                      <a:pt x="20" y="21"/>
                    </a:cubicBezTo>
                    <a:cubicBezTo>
                      <a:pt x="26" y="21"/>
                      <a:pt x="30" y="24"/>
                      <a:pt x="32" y="29"/>
                    </a:cubicBezTo>
                    <a:cubicBezTo>
                      <a:pt x="32" y="30"/>
                      <a:pt x="33" y="32"/>
                      <a:pt x="33" y="33"/>
                    </a:cubicBezTo>
                    <a:cubicBezTo>
                      <a:pt x="33" y="35"/>
                      <a:pt x="32" y="37"/>
                      <a:pt x="32" y="38"/>
                    </a:cubicBezTo>
                    <a:close/>
                    <a:moveTo>
                      <a:pt x="58" y="35"/>
                    </a:moveTo>
                    <a:cubicBezTo>
                      <a:pt x="59" y="36"/>
                      <a:pt x="59" y="37"/>
                      <a:pt x="60" y="38"/>
                    </a:cubicBezTo>
                    <a:cubicBezTo>
                      <a:pt x="62" y="38"/>
                      <a:pt x="62" y="38"/>
                      <a:pt x="62" y="38"/>
                    </a:cubicBezTo>
                    <a:cubicBezTo>
                      <a:pt x="62" y="41"/>
                      <a:pt x="62" y="41"/>
                      <a:pt x="62" y="41"/>
                    </a:cubicBezTo>
                    <a:cubicBezTo>
                      <a:pt x="60" y="41"/>
                      <a:pt x="60" y="41"/>
                      <a:pt x="60" y="41"/>
                    </a:cubicBezTo>
                    <a:cubicBezTo>
                      <a:pt x="59" y="42"/>
                      <a:pt x="59" y="44"/>
                      <a:pt x="58" y="45"/>
                    </a:cubicBezTo>
                    <a:cubicBezTo>
                      <a:pt x="59" y="46"/>
                      <a:pt x="59" y="46"/>
                      <a:pt x="59" y="46"/>
                    </a:cubicBezTo>
                    <a:cubicBezTo>
                      <a:pt x="58" y="48"/>
                      <a:pt x="58" y="48"/>
                      <a:pt x="58" y="48"/>
                    </a:cubicBezTo>
                    <a:cubicBezTo>
                      <a:pt x="56" y="47"/>
                      <a:pt x="56" y="47"/>
                      <a:pt x="56" y="47"/>
                    </a:cubicBezTo>
                    <a:cubicBezTo>
                      <a:pt x="55" y="47"/>
                      <a:pt x="54" y="48"/>
                      <a:pt x="52" y="48"/>
                    </a:cubicBezTo>
                    <a:cubicBezTo>
                      <a:pt x="52" y="50"/>
                      <a:pt x="52" y="50"/>
                      <a:pt x="52" y="50"/>
                    </a:cubicBezTo>
                    <a:cubicBezTo>
                      <a:pt x="50" y="50"/>
                      <a:pt x="50" y="50"/>
                      <a:pt x="50" y="50"/>
                    </a:cubicBezTo>
                    <a:cubicBezTo>
                      <a:pt x="50" y="48"/>
                      <a:pt x="50" y="48"/>
                      <a:pt x="50" y="48"/>
                    </a:cubicBezTo>
                    <a:cubicBezTo>
                      <a:pt x="49" y="48"/>
                      <a:pt x="47" y="47"/>
                      <a:pt x="46" y="47"/>
                    </a:cubicBezTo>
                    <a:cubicBezTo>
                      <a:pt x="45" y="48"/>
                      <a:pt x="45" y="48"/>
                      <a:pt x="45" y="48"/>
                    </a:cubicBezTo>
                    <a:cubicBezTo>
                      <a:pt x="43" y="46"/>
                      <a:pt x="43" y="46"/>
                      <a:pt x="43" y="46"/>
                    </a:cubicBezTo>
                    <a:cubicBezTo>
                      <a:pt x="44" y="45"/>
                      <a:pt x="44" y="45"/>
                      <a:pt x="44" y="45"/>
                    </a:cubicBezTo>
                    <a:cubicBezTo>
                      <a:pt x="43" y="44"/>
                      <a:pt x="43" y="42"/>
                      <a:pt x="43" y="41"/>
                    </a:cubicBezTo>
                    <a:cubicBezTo>
                      <a:pt x="41" y="41"/>
                      <a:pt x="41" y="41"/>
                      <a:pt x="41" y="41"/>
                    </a:cubicBezTo>
                    <a:cubicBezTo>
                      <a:pt x="41" y="39"/>
                      <a:pt x="41" y="39"/>
                      <a:pt x="41" y="39"/>
                    </a:cubicBezTo>
                    <a:cubicBezTo>
                      <a:pt x="43" y="39"/>
                      <a:pt x="43" y="39"/>
                      <a:pt x="43" y="39"/>
                    </a:cubicBezTo>
                    <a:cubicBezTo>
                      <a:pt x="43" y="37"/>
                      <a:pt x="43" y="36"/>
                      <a:pt x="44" y="35"/>
                    </a:cubicBezTo>
                    <a:cubicBezTo>
                      <a:pt x="43" y="33"/>
                      <a:pt x="43" y="33"/>
                      <a:pt x="43" y="33"/>
                    </a:cubicBezTo>
                    <a:cubicBezTo>
                      <a:pt x="45" y="32"/>
                      <a:pt x="45" y="32"/>
                      <a:pt x="45" y="32"/>
                    </a:cubicBezTo>
                    <a:cubicBezTo>
                      <a:pt x="46" y="33"/>
                      <a:pt x="46" y="33"/>
                      <a:pt x="46" y="33"/>
                    </a:cubicBezTo>
                    <a:cubicBezTo>
                      <a:pt x="47" y="32"/>
                      <a:pt x="48" y="32"/>
                      <a:pt x="50" y="31"/>
                    </a:cubicBezTo>
                    <a:cubicBezTo>
                      <a:pt x="50" y="29"/>
                      <a:pt x="50" y="29"/>
                      <a:pt x="50" y="29"/>
                    </a:cubicBezTo>
                    <a:cubicBezTo>
                      <a:pt x="52" y="29"/>
                      <a:pt x="52" y="29"/>
                      <a:pt x="52" y="29"/>
                    </a:cubicBezTo>
                    <a:cubicBezTo>
                      <a:pt x="52" y="31"/>
                      <a:pt x="52" y="31"/>
                      <a:pt x="52" y="31"/>
                    </a:cubicBezTo>
                    <a:cubicBezTo>
                      <a:pt x="54" y="32"/>
                      <a:pt x="55" y="32"/>
                      <a:pt x="56" y="33"/>
                    </a:cubicBezTo>
                    <a:cubicBezTo>
                      <a:pt x="58" y="31"/>
                      <a:pt x="58" y="31"/>
                      <a:pt x="58" y="31"/>
                    </a:cubicBezTo>
                    <a:cubicBezTo>
                      <a:pt x="59" y="33"/>
                      <a:pt x="59" y="33"/>
                      <a:pt x="59" y="33"/>
                    </a:cubicBezTo>
                    <a:cubicBezTo>
                      <a:pt x="58" y="35"/>
                      <a:pt x="58" y="35"/>
                      <a:pt x="58" y="35"/>
                    </a:cubicBezTo>
                    <a:close/>
                    <a:moveTo>
                      <a:pt x="51" y="46"/>
                    </a:moveTo>
                    <a:cubicBezTo>
                      <a:pt x="55" y="46"/>
                      <a:pt x="57" y="43"/>
                      <a:pt x="57" y="40"/>
                    </a:cubicBezTo>
                    <a:cubicBezTo>
                      <a:pt x="57" y="36"/>
                      <a:pt x="55" y="34"/>
                      <a:pt x="51" y="34"/>
                    </a:cubicBezTo>
                    <a:cubicBezTo>
                      <a:pt x="48" y="34"/>
                      <a:pt x="45" y="36"/>
                      <a:pt x="45" y="40"/>
                    </a:cubicBezTo>
                    <a:cubicBezTo>
                      <a:pt x="45" y="43"/>
                      <a:pt x="48" y="46"/>
                      <a:pt x="51" y="46"/>
                    </a:cubicBezTo>
                    <a:cubicBezTo>
                      <a:pt x="51" y="46"/>
                      <a:pt x="51" y="46"/>
                      <a:pt x="51" y="46"/>
                    </a:cubicBezTo>
                    <a:close/>
                    <a:moveTo>
                      <a:pt x="59" y="12"/>
                    </a:moveTo>
                    <a:cubicBezTo>
                      <a:pt x="62" y="12"/>
                      <a:pt x="62" y="12"/>
                      <a:pt x="62" y="12"/>
                    </a:cubicBezTo>
                    <a:cubicBezTo>
                      <a:pt x="62" y="15"/>
                      <a:pt x="62" y="15"/>
                      <a:pt x="62" y="15"/>
                    </a:cubicBezTo>
                    <a:cubicBezTo>
                      <a:pt x="59" y="15"/>
                      <a:pt x="59" y="15"/>
                      <a:pt x="59" y="15"/>
                    </a:cubicBezTo>
                    <a:cubicBezTo>
                      <a:pt x="59" y="17"/>
                      <a:pt x="58" y="19"/>
                      <a:pt x="57" y="20"/>
                    </a:cubicBezTo>
                    <a:cubicBezTo>
                      <a:pt x="59" y="22"/>
                      <a:pt x="59" y="22"/>
                      <a:pt x="59" y="22"/>
                    </a:cubicBezTo>
                    <a:cubicBezTo>
                      <a:pt x="56" y="25"/>
                      <a:pt x="56" y="25"/>
                      <a:pt x="56" y="25"/>
                    </a:cubicBezTo>
                    <a:cubicBezTo>
                      <a:pt x="55" y="23"/>
                      <a:pt x="55" y="23"/>
                      <a:pt x="55" y="23"/>
                    </a:cubicBezTo>
                    <a:cubicBezTo>
                      <a:pt x="53" y="24"/>
                      <a:pt x="51" y="25"/>
                      <a:pt x="50" y="25"/>
                    </a:cubicBezTo>
                    <a:cubicBezTo>
                      <a:pt x="50" y="28"/>
                      <a:pt x="50" y="28"/>
                      <a:pt x="50" y="28"/>
                    </a:cubicBezTo>
                    <a:cubicBezTo>
                      <a:pt x="46" y="28"/>
                      <a:pt x="46" y="28"/>
                      <a:pt x="46" y="28"/>
                    </a:cubicBezTo>
                    <a:cubicBezTo>
                      <a:pt x="46" y="25"/>
                      <a:pt x="46" y="25"/>
                      <a:pt x="46" y="25"/>
                    </a:cubicBezTo>
                    <a:cubicBezTo>
                      <a:pt x="44" y="25"/>
                      <a:pt x="43" y="24"/>
                      <a:pt x="41" y="23"/>
                    </a:cubicBezTo>
                    <a:cubicBezTo>
                      <a:pt x="39" y="25"/>
                      <a:pt x="39" y="25"/>
                      <a:pt x="39" y="25"/>
                    </a:cubicBezTo>
                    <a:cubicBezTo>
                      <a:pt x="37" y="22"/>
                      <a:pt x="37" y="22"/>
                      <a:pt x="37" y="22"/>
                    </a:cubicBezTo>
                    <a:cubicBezTo>
                      <a:pt x="39" y="20"/>
                      <a:pt x="39" y="20"/>
                      <a:pt x="39" y="20"/>
                    </a:cubicBezTo>
                    <a:cubicBezTo>
                      <a:pt x="38" y="19"/>
                      <a:pt x="37" y="17"/>
                      <a:pt x="37" y="15"/>
                    </a:cubicBezTo>
                    <a:cubicBezTo>
                      <a:pt x="34" y="15"/>
                      <a:pt x="34" y="15"/>
                      <a:pt x="34" y="15"/>
                    </a:cubicBezTo>
                    <a:cubicBezTo>
                      <a:pt x="34" y="12"/>
                      <a:pt x="34" y="12"/>
                      <a:pt x="34" y="12"/>
                    </a:cubicBezTo>
                    <a:cubicBezTo>
                      <a:pt x="37" y="12"/>
                      <a:pt x="37" y="12"/>
                      <a:pt x="37" y="12"/>
                    </a:cubicBezTo>
                    <a:cubicBezTo>
                      <a:pt x="37" y="10"/>
                      <a:pt x="38" y="9"/>
                      <a:pt x="39" y="7"/>
                    </a:cubicBezTo>
                    <a:cubicBezTo>
                      <a:pt x="37" y="5"/>
                      <a:pt x="37" y="5"/>
                      <a:pt x="37" y="5"/>
                    </a:cubicBezTo>
                    <a:cubicBezTo>
                      <a:pt x="39" y="3"/>
                      <a:pt x="39" y="3"/>
                      <a:pt x="39" y="3"/>
                    </a:cubicBezTo>
                    <a:cubicBezTo>
                      <a:pt x="41" y="5"/>
                      <a:pt x="41" y="5"/>
                      <a:pt x="41" y="5"/>
                    </a:cubicBezTo>
                    <a:cubicBezTo>
                      <a:pt x="43" y="4"/>
                      <a:pt x="44" y="3"/>
                      <a:pt x="46" y="3"/>
                    </a:cubicBezTo>
                    <a:cubicBezTo>
                      <a:pt x="46" y="0"/>
                      <a:pt x="46" y="0"/>
                      <a:pt x="46" y="0"/>
                    </a:cubicBezTo>
                    <a:cubicBezTo>
                      <a:pt x="49" y="0"/>
                      <a:pt x="49" y="0"/>
                      <a:pt x="49" y="0"/>
                    </a:cubicBezTo>
                    <a:cubicBezTo>
                      <a:pt x="49" y="3"/>
                      <a:pt x="49" y="3"/>
                      <a:pt x="49" y="3"/>
                    </a:cubicBezTo>
                    <a:cubicBezTo>
                      <a:pt x="51" y="3"/>
                      <a:pt x="53" y="4"/>
                      <a:pt x="54" y="5"/>
                    </a:cubicBezTo>
                    <a:cubicBezTo>
                      <a:pt x="56" y="3"/>
                      <a:pt x="56" y="3"/>
                      <a:pt x="56" y="3"/>
                    </a:cubicBezTo>
                    <a:cubicBezTo>
                      <a:pt x="59" y="5"/>
                      <a:pt x="59" y="5"/>
                      <a:pt x="59" y="5"/>
                    </a:cubicBezTo>
                    <a:cubicBezTo>
                      <a:pt x="57" y="7"/>
                      <a:pt x="57" y="7"/>
                      <a:pt x="57" y="7"/>
                    </a:cubicBezTo>
                    <a:cubicBezTo>
                      <a:pt x="58" y="8"/>
                      <a:pt x="59" y="10"/>
                      <a:pt x="59" y="12"/>
                    </a:cubicBezTo>
                    <a:close/>
                    <a:moveTo>
                      <a:pt x="48" y="22"/>
                    </a:moveTo>
                    <a:cubicBezTo>
                      <a:pt x="48" y="22"/>
                      <a:pt x="48" y="22"/>
                      <a:pt x="48" y="22"/>
                    </a:cubicBezTo>
                    <a:cubicBezTo>
                      <a:pt x="43" y="22"/>
                      <a:pt x="40" y="18"/>
                      <a:pt x="40" y="14"/>
                    </a:cubicBezTo>
                    <a:cubicBezTo>
                      <a:pt x="40" y="9"/>
                      <a:pt x="43" y="6"/>
                      <a:pt x="48" y="6"/>
                    </a:cubicBezTo>
                    <a:cubicBezTo>
                      <a:pt x="52" y="6"/>
                      <a:pt x="56" y="9"/>
                      <a:pt x="56" y="14"/>
                    </a:cubicBezTo>
                    <a:cubicBezTo>
                      <a:pt x="56" y="18"/>
                      <a:pt x="52" y="22"/>
                      <a:pt x="48" y="22"/>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8" name="组合 38">
              <a:extLst>
                <a:ext uri="{FF2B5EF4-FFF2-40B4-BE49-F238E27FC236}">
                  <a16:creationId xmlns:a16="http://schemas.microsoft.com/office/drawing/2014/main" id="{6AA189ED-00DD-9C1D-E5E6-49E875D5ACA6}"/>
                </a:ext>
              </a:extLst>
            </p:cNvPr>
            <p:cNvGrpSpPr/>
            <p:nvPr/>
          </p:nvGrpSpPr>
          <p:grpSpPr>
            <a:xfrm>
              <a:off x="7600465" y="5330831"/>
              <a:ext cx="429793" cy="429788"/>
              <a:chOff x="5638883" y="5946187"/>
              <a:chExt cx="305647" cy="305644"/>
            </a:xfrm>
          </p:grpSpPr>
          <p:grpSp>
            <p:nvGrpSpPr>
              <p:cNvPr id="29" name="组合 39">
                <a:extLst>
                  <a:ext uri="{FF2B5EF4-FFF2-40B4-BE49-F238E27FC236}">
                    <a16:creationId xmlns:a16="http://schemas.microsoft.com/office/drawing/2014/main" id="{D7EDA1DF-9A9A-F76B-BB79-C7F1121C0C20}"/>
                  </a:ext>
                </a:extLst>
              </p:cNvPr>
              <p:cNvGrpSpPr/>
              <p:nvPr/>
            </p:nvGrpSpPr>
            <p:grpSpPr>
              <a:xfrm>
                <a:off x="5638883" y="5946187"/>
                <a:ext cx="305647" cy="305644"/>
                <a:chOff x="1517330" y="1125257"/>
                <a:chExt cx="2204282" cy="2204282"/>
              </a:xfrm>
            </p:grpSpPr>
            <p:sp>
              <p:nvSpPr>
                <p:cNvPr id="31" name="椭圆 41">
                  <a:extLst>
                    <a:ext uri="{FF2B5EF4-FFF2-40B4-BE49-F238E27FC236}">
                      <a16:creationId xmlns:a16="http://schemas.microsoft.com/office/drawing/2014/main" id="{AE7E70BC-BAB8-D996-6907-E0740A0DE1A7}"/>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32" name="椭圆 42">
                  <a:extLst>
                    <a:ext uri="{FF2B5EF4-FFF2-40B4-BE49-F238E27FC236}">
                      <a16:creationId xmlns:a16="http://schemas.microsoft.com/office/drawing/2014/main" id="{9AB5EB87-4474-A1A2-D49E-9E27E33B7AE7}"/>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30" name="Freeform 6">
                <a:extLst>
                  <a:ext uri="{FF2B5EF4-FFF2-40B4-BE49-F238E27FC236}">
                    <a16:creationId xmlns:a16="http://schemas.microsoft.com/office/drawing/2014/main" id="{72F7816A-549D-AB4D-A232-B48714F63AA8}"/>
                  </a:ext>
                </a:extLst>
              </p:cNvPr>
              <p:cNvSpPr>
                <a:spLocks noEditPoints="1"/>
              </p:cNvSpPr>
              <p:nvPr/>
            </p:nvSpPr>
            <p:spPr bwMode="auto">
              <a:xfrm>
                <a:off x="5694390" y="6035130"/>
                <a:ext cx="194632" cy="113061"/>
              </a:xfrm>
              <a:custGeom>
                <a:gdLst>
                  <a:gd name="T0" fmla="*/ 107 w 165"/>
                  <a:gd name="T1" fmla="*/ 104 h 104"/>
                  <a:gd name="T2" fmla="*/ 124 w 165"/>
                  <a:gd name="T3" fmla="*/ 104 h 104"/>
                  <a:gd name="T4" fmla="*/ 124 w 165"/>
                  <a:gd name="T5" fmla="*/ 45 h 104"/>
                  <a:gd name="T6" fmla="*/ 107 w 165"/>
                  <a:gd name="T7" fmla="*/ 61 h 104"/>
                  <a:gd name="T8" fmla="*/ 107 w 165"/>
                  <a:gd name="T9" fmla="*/ 104 h 104"/>
                  <a:gd name="T10" fmla="*/ 132 w 165"/>
                  <a:gd name="T11" fmla="*/ 104 h 104"/>
                  <a:gd name="T12" fmla="*/ 149 w 165"/>
                  <a:gd name="T13" fmla="*/ 104 h 104"/>
                  <a:gd name="T14" fmla="*/ 149 w 165"/>
                  <a:gd name="T15" fmla="*/ 22 h 104"/>
                  <a:gd name="T16" fmla="*/ 132 w 165"/>
                  <a:gd name="T17" fmla="*/ 38 h 104"/>
                  <a:gd name="T18" fmla="*/ 132 w 165"/>
                  <a:gd name="T19" fmla="*/ 104 h 104"/>
                  <a:gd name="T20" fmla="*/ 161 w 165"/>
                  <a:gd name="T21" fmla="*/ 0 h 104"/>
                  <a:gd name="T22" fmla="*/ 164 w 165"/>
                  <a:gd name="T23" fmla="*/ 4 h 104"/>
                  <a:gd name="T24" fmla="*/ 164 w 165"/>
                  <a:gd name="T25" fmla="*/ 5 h 104"/>
                  <a:gd name="T26" fmla="*/ 161 w 165"/>
                  <a:gd name="T27" fmla="*/ 15 h 104"/>
                  <a:gd name="T28" fmla="*/ 161 w 165"/>
                  <a:gd name="T29" fmla="*/ 16 h 104"/>
                  <a:gd name="T30" fmla="*/ 156 w 165"/>
                  <a:gd name="T31" fmla="*/ 17 h 104"/>
                  <a:gd name="T32" fmla="*/ 155 w 165"/>
                  <a:gd name="T33" fmla="*/ 17 h 104"/>
                  <a:gd name="T34" fmla="*/ 153 w 165"/>
                  <a:gd name="T35" fmla="*/ 14 h 104"/>
                  <a:gd name="T36" fmla="*/ 103 w 165"/>
                  <a:gd name="T37" fmla="*/ 61 h 104"/>
                  <a:gd name="T38" fmla="*/ 87 w 165"/>
                  <a:gd name="T39" fmla="*/ 44 h 104"/>
                  <a:gd name="T40" fmla="*/ 74 w 165"/>
                  <a:gd name="T41" fmla="*/ 30 h 104"/>
                  <a:gd name="T42" fmla="*/ 3 w 165"/>
                  <a:gd name="T43" fmla="*/ 96 h 104"/>
                  <a:gd name="T44" fmla="*/ 0 w 165"/>
                  <a:gd name="T45" fmla="*/ 93 h 104"/>
                  <a:gd name="T46" fmla="*/ 74 w 165"/>
                  <a:gd name="T47" fmla="*/ 24 h 104"/>
                  <a:gd name="T48" fmla="*/ 87 w 165"/>
                  <a:gd name="T49" fmla="*/ 37 h 104"/>
                  <a:gd name="T50" fmla="*/ 103 w 165"/>
                  <a:gd name="T51" fmla="*/ 55 h 104"/>
                  <a:gd name="T52" fmla="*/ 150 w 165"/>
                  <a:gd name="T53" fmla="*/ 11 h 104"/>
                  <a:gd name="T54" fmla="*/ 148 w 165"/>
                  <a:gd name="T55" fmla="*/ 9 h 104"/>
                  <a:gd name="T56" fmla="*/ 147 w 165"/>
                  <a:gd name="T57" fmla="*/ 8 h 104"/>
                  <a:gd name="T58" fmla="*/ 149 w 165"/>
                  <a:gd name="T59" fmla="*/ 3 h 104"/>
                  <a:gd name="T60" fmla="*/ 150 w 165"/>
                  <a:gd name="T61" fmla="*/ 3 h 104"/>
                  <a:gd name="T62" fmla="*/ 160 w 165"/>
                  <a:gd name="T63" fmla="*/ 1 h 104"/>
                  <a:gd name="T64" fmla="*/ 161 w 165"/>
                  <a:gd name="T65" fmla="*/ 0 h 104"/>
                  <a:gd name="T66" fmla="*/ 7 w 165"/>
                  <a:gd name="T67" fmla="*/ 104 h 104"/>
                  <a:gd name="T68" fmla="*/ 24 w 165"/>
                  <a:gd name="T69" fmla="*/ 104 h 104"/>
                  <a:gd name="T70" fmla="*/ 24 w 165"/>
                  <a:gd name="T71" fmla="*/ 81 h 104"/>
                  <a:gd name="T72" fmla="*/ 7 w 165"/>
                  <a:gd name="T73" fmla="*/ 97 h 104"/>
                  <a:gd name="T74" fmla="*/ 7 w 165"/>
                  <a:gd name="T75" fmla="*/ 104 h 104"/>
                  <a:gd name="T76" fmla="*/ 32 w 165"/>
                  <a:gd name="T77" fmla="*/ 104 h 104"/>
                  <a:gd name="T78" fmla="*/ 49 w 165"/>
                  <a:gd name="T79" fmla="*/ 104 h 104"/>
                  <a:gd name="T80" fmla="*/ 49 w 165"/>
                  <a:gd name="T81" fmla="*/ 58 h 104"/>
                  <a:gd name="T82" fmla="*/ 32 w 165"/>
                  <a:gd name="T83" fmla="*/ 74 h 104"/>
                  <a:gd name="T84" fmla="*/ 32 w 165"/>
                  <a:gd name="T85" fmla="*/ 104 h 104"/>
                  <a:gd name="T86" fmla="*/ 57 w 165"/>
                  <a:gd name="T87" fmla="*/ 50 h 104"/>
                  <a:gd name="T88" fmla="*/ 57 w 165"/>
                  <a:gd name="T89" fmla="*/ 104 h 104"/>
                  <a:gd name="T90" fmla="*/ 74 w 165"/>
                  <a:gd name="T91" fmla="*/ 104 h 104"/>
                  <a:gd name="T92" fmla="*/ 74 w 165"/>
                  <a:gd name="T93" fmla="*/ 34 h 104"/>
                  <a:gd name="T94" fmla="*/ 74 w 165"/>
                  <a:gd name="T95" fmla="*/ 34 h 104"/>
                  <a:gd name="T96" fmla="*/ 57 w 165"/>
                  <a:gd name="T97" fmla="*/ 50 h 104"/>
                  <a:gd name="T98" fmla="*/ 82 w 165"/>
                  <a:gd name="T99" fmla="*/ 43 h 104"/>
                  <a:gd name="T100" fmla="*/ 82 w 165"/>
                  <a:gd name="T101" fmla="*/ 104 h 104"/>
                  <a:gd name="T102" fmla="*/ 87 w 165"/>
                  <a:gd name="T103" fmla="*/ 104 h 104"/>
                  <a:gd name="T104" fmla="*/ 99 w 165"/>
                  <a:gd name="T105" fmla="*/ 104 h 104"/>
                  <a:gd name="T106" fmla="*/ 99 w 165"/>
                  <a:gd name="T107" fmla="*/ 61 h 104"/>
                  <a:gd name="T108" fmla="*/ 87 w 165"/>
                  <a:gd name="T109" fmla="*/ 48 h 104"/>
                  <a:gd name="T110" fmla="*/ 82 w 165"/>
                  <a:gd name="T111" fmla="*/ 43 h 1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65" h="104">
                    <a:moveTo>
                      <a:pt x="107" y="104"/>
                    </a:moveTo>
                    <a:cubicBezTo>
                      <a:pt x="124" y="104"/>
                      <a:pt x="124" y="104"/>
                      <a:pt x="124" y="104"/>
                    </a:cubicBezTo>
                    <a:cubicBezTo>
                      <a:pt x="124" y="45"/>
                      <a:pt x="124" y="45"/>
                      <a:pt x="124" y="45"/>
                    </a:cubicBezTo>
                    <a:cubicBezTo>
                      <a:pt x="107" y="61"/>
                      <a:pt x="107" y="61"/>
                      <a:pt x="107" y="61"/>
                    </a:cubicBezTo>
                    <a:cubicBezTo>
                      <a:pt x="107" y="104"/>
                      <a:pt x="107" y="104"/>
                      <a:pt x="107" y="104"/>
                    </a:cubicBezTo>
                    <a:close/>
                    <a:moveTo>
                      <a:pt x="132" y="104"/>
                    </a:moveTo>
                    <a:cubicBezTo>
                      <a:pt x="149" y="104"/>
                      <a:pt x="149" y="104"/>
                      <a:pt x="149" y="104"/>
                    </a:cubicBezTo>
                    <a:cubicBezTo>
                      <a:pt x="149" y="22"/>
                      <a:pt x="149" y="22"/>
                      <a:pt x="149" y="22"/>
                    </a:cubicBezTo>
                    <a:cubicBezTo>
                      <a:pt x="132" y="38"/>
                      <a:pt x="132" y="38"/>
                      <a:pt x="132" y="38"/>
                    </a:cubicBezTo>
                    <a:cubicBezTo>
                      <a:pt x="132" y="104"/>
                      <a:pt x="132" y="104"/>
                      <a:pt x="132" y="104"/>
                    </a:cubicBezTo>
                    <a:close/>
                    <a:moveTo>
                      <a:pt x="161" y="0"/>
                    </a:moveTo>
                    <a:cubicBezTo>
                      <a:pt x="164" y="0"/>
                      <a:pt x="165" y="2"/>
                      <a:pt x="164" y="4"/>
                    </a:cubicBezTo>
                    <a:cubicBezTo>
                      <a:pt x="164" y="5"/>
                      <a:pt x="164" y="5"/>
                      <a:pt x="164" y="5"/>
                    </a:cubicBezTo>
                    <a:cubicBezTo>
                      <a:pt x="163" y="8"/>
                      <a:pt x="162" y="12"/>
                      <a:pt x="161" y="15"/>
                    </a:cubicBezTo>
                    <a:cubicBezTo>
                      <a:pt x="161" y="16"/>
                      <a:pt x="161" y="16"/>
                      <a:pt x="161" y="16"/>
                    </a:cubicBezTo>
                    <a:cubicBezTo>
                      <a:pt x="160" y="19"/>
                      <a:pt x="158" y="19"/>
                      <a:pt x="156" y="17"/>
                    </a:cubicBezTo>
                    <a:cubicBezTo>
                      <a:pt x="155" y="17"/>
                      <a:pt x="155" y="17"/>
                      <a:pt x="155" y="17"/>
                    </a:cubicBezTo>
                    <a:cubicBezTo>
                      <a:pt x="154" y="16"/>
                      <a:pt x="154" y="15"/>
                      <a:pt x="153" y="14"/>
                    </a:cubicBezTo>
                    <a:cubicBezTo>
                      <a:pt x="103" y="61"/>
                      <a:pt x="103" y="61"/>
                      <a:pt x="103" y="61"/>
                    </a:cubicBezTo>
                    <a:cubicBezTo>
                      <a:pt x="87" y="44"/>
                      <a:pt x="87" y="44"/>
                      <a:pt x="87" y="44"/>
                    </a:cubicBezTo>
                    <a:cubicBezTo>
                      <a:pt x="74" y="30"/>
                      <a:pt x="74" y="30"/>
                      <a:pt x="74" y="30"/>
                    </a:cubicBezTo>
                    <a:cubicBezTo>
                      <a:pt x="3" y="96"/>
                      <a:pt x="3" y="96"/>
                      <a:pt x="3" y="96"/>
                    </a:cubicBezTo>
                    <a:cubicBezTo>
                      <a:pt x="0" y="93"/>
                      <a:pt x="0" y="93"/>
                      <a:pt x="0" y="93"/>
                    </a:cubicBezTo>
                    <a:cubicBezTo>
                      <a:pt x="74" y="24"/>
                      <a:pt x="74" y="24"/>
                      <a:pt x="74" y="24"/>
                    </a:cubicBezTo>
                    <a:cubicBezTo>
                      <a:pt x="87" y="37"/>
                      <a:pt x="87" y="37"/>
                      <a:pt x="87" y="37"/>
                    </a:cubicBezTo>
                    <a:cubicBezTo>
                      <a:pt x="103" y="55"/>
                      <a:pt x="103" y="55"/>
                      <a:pt x="103" y="55"/>
                    </a:cubicBezTo>
                    <a:cubicBezTo>
                      <a:pt x="150" y="11"/>
                      <a:pt x="150" y="11"/>
                      <a:pt x="150" y="11"/>
                    </a:cubicBezTo>
                    <a:cubicBezTo>
                      <a:pt x="149" y="10"/>
                      <a:pt x="148" y="9"/>
                      <a:pt x="148" y="9"/>
                    </a:cubicBezTo>
                    <a:cubicBezTo>
                      <a:pt x="147" y="8"/>
                      <a:pt x="147" y="8"/>
                      <a:pt x="147" y="8"/>
                    </a:cubicBezTo>
                    <a:cubicBezTo>
                      <a:pt x="145" y="6"/>
                      <a:pt x="146" y="4"/>
                      <a:pt x="149" y="3"/>
                    </a:cubicBezTo>
                    <a:cubicBezTo>
                      <a:pt x="150" y="3"/>
                      <a:pt x="150" y="3"/>
                      <a:pt x="150" y="3"/>
                    </a:cubicBezTo>
                    <a:cubicBezTo>
                      <a:pt x="152" y="2"/>
                      <a:pt x="157" y="1"/>
                      <a:pt x="160" y="1"/>
                    </a:cubicBezTo>
                    <a:cubicBezTo>
                      <a:pt x="161" y="0"/>
                      <a:pt x="161" y="0"/>
                      <a:pt x="161" y="0"/>
                    </a:cubicBezTo>
                    <a:close/>
                    <a:moveTo>
                      <a:pt x="7" y="104"/>
                    </a:moveTo>
                    <a:cubicBezTo>
                      <a:pt x="24" y="104"/>
                      <a:pt x="24" y="104"/>
                      <a:pt x="24" y="104"/>
                    </a:cubicBezTo>
                    <a:cubicBezTo>
                      <a:pt x="24" y="81"/>
                      <a:pt x="24" y="81"/>
                      <a:pt x="24" y="81"/>
                    </a:cubicBezTo>
                    <a:cubicBezTo>
                      <a:pt x="7" y="97"/>
                      <a:pt x="7" y="97"/>
                      <a:pt x="7" y="97"/>
                    </a:cubicBezTo>
                    <a:cubicBezTo>
                      <a:pt x="7" y="104"/>
                      <a:pt x="7" y="104"/>
                      <a:pt x="7" y="104"/>
                    </a:cubicBezTo>
                    <a:close/>
                    <a:moveTo>
                      <a:pt x="32" y="104"/>
                    </a:moveTo>
                    <a:cubicBezTo>
                      <a:pt x="49" y="104"/>
                      <a:pt x="49" y="104"/>
                      <a:pt x="49" y="104"/>
                    </a:cubicBezTo>
                    <a:cubicBezTo>
                      <a:pt x="49" y="58"/>
                      <a:pt x="49" y="58"/>
                      <a:pt x="49" y="58"/>
                    </a:cubicBezTo>
                    <a:cubicBezTo>
                      <a:pt x="32" y="74"/>
                      <a:pt x="32" y="74"/>
                      <a:pt x="32" y="74"/>
                    </a:cubicBezTo>
                    <a:cubicBezTo>
                      <a:pt x="32" y="104"/>
                      <a:pt x="32" y="104"/>
                      <a:pt x="32" y="104"/>
                    </a:cubicBezTo>
                    <a:close/>
                    <a:moveTo>
                      <a:pt x="57" y="50"/>
                    </a:moveTo>
                    <a:cubicBezTo>
                      <a:pt x="57" y="104"/>
                      <a:pt x="57" y="104"/>
                      <a:pt x="57" y="104"/>
                    </a:cubicBezTo>
                    <a:cubicBezTo>
                      <a:pt x="74" y="104"/>
                      <a:pt x="74" y="104"/>
                      <a:pt x="74" y="104"/>
                    </a:cubicBezTo>
                    <a:cubicBezTo>
                      <a:pt x="74" y="34"/>
                      <a:pt x="74" y="34"/>
                      <a:pt x="74" y="34"/>
                    </a:cubicBezTo>
                    <a:cubicBezTo>
                      <a:pt x="74" y="34"/>
                      <a:pt x="74" y="34"/>
                      <a:pt x="74" y="34"/>
                    </a:cubicBezTo>
                    <a:cubicBezTo>
                      <a:pt x="57" y="50"/>
                      <a:pt x="57" y="50"/>
                      <a:pt x="57" y="50"/>
                    </a:cubicBezTo>
                    <a:close/>
                    <a:moveTo>
                      <a:pt x="82" y="43"/>
                    </a:moveTo>
                    <a:cubicBezTo>
                      <a:pt x="82" y="104"/>
                      <a:pt x="82" y="104"/>
                      <a:pt x="82" y="104"/>
                    </a:cubicBezTo>
                    <a:cubicBezTo>
                      <a:pt x="87" y="104"/>
                      <a:pt x="87" y="104"/>
                      <a:pt x="87" y="104"/>
                    </a:cubicBezTo>
                    <a:cubicBezTo>
                      <a:pt x="99" y="104"/>
                      <a:pt x="99" y="104"/>
                      <a:pt x="99" y="104"/>
                    </a:cubicBezTo>
                    <a:cubicBezTo>
                      <a:pt x="99" y="61"/>
                      <a:pt x="99" y="61"/>
                      <a:pt x="99" y="61"/>
                    </a:cubicBezTo>
                    <a:cubicBezTo>
                      <a:pt x="87" y="48"/>
                      <a:pt x="87" y="48"/>
                      <a:pt x="87" y="48"/>
                    </a:cubicBezTo>
                    <a:lnTo>
                      <a:pt x="82" y="43"/>
                    </a:lnTo>
                    <a:close/>
                  </a:path>
                </a:pathLst>
              </a:custGeom>
              <a:solidFill>
                <a:sysClr val="window" lastClr="FFFFFF">
                  <a:lumMod val="95000"/>
                </a:sysClr>
              </a:solidFill>
              <a:ln>
                <a:noFill/>
              </a:ln>
            </p:spPr>
            <p:txBody>
              <a:bodyPr vert="horz" wrap="square" lIns="128580" tIns="64290" rIns="128580" bIns="6429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9" name="组合 43">
              <a:extLst>
                <a:ext uri="{FF2B5EF4-FFF2-40B4-BE49-F238E27FC236}">
                  <a16:creationId xmlns:a16="http://schemas.microsoft.com/office/drawing/2014/main" id="{6E45D2FB-3412-E085-C637-6B280A7220FD}"/>
                </a:ext>
              </a:extLst>
            </p:cNvPr>
            <p:cNvGrpSpPr/>
            <p:nvPr/>
          </p:nvGrpSpPr>
          <p:grpSpPr>
            <a:xfrm>
              <a:off x="5717435" y="5330831"/>
              <a:ext cx="429793" cy="429788"/>
              <a:chOff x="4299766" y="5946187"/>
              <a:chExt cx="305647" cy="305644"/>
            </a:xfrm>
          </p:grpSpPr>
          <p:grpSp>
            <p:nvGrpSpPr>
              <p:cNvPr id="25" name="组合 44">
                <a:extLst>
                  <a:ext uri="{FF2B5EF4-FFF2-40B4-BE49-F238E27FC236}">
                    <a16:creationId xmlns:a16="http://schemas.microsoft.com/office/drawing/2014/main" id="{6980957E-98D8-CCD5-C9C2-6B1479C1260C}"/>
                  </a:ext>
                </a:extLst>
              </p:cNvPr>
              <p:cNvGrpSpPr/>
              <p:nvPr/>
            </p:nvGrpSpPr>
            <p:grpSpPr>
              <a:xfrm>
                <a:off x="4299766" y="5946187"/>
                <a:ext cx="305647" cy="305644"/>
                <a:chOff x="1517330" y="1125257"/>
                <a:chExt cx="2204282" cy="2204282"/>
              </a:xfrm>
            </p:grpSpPr>
            <p:sp>
              <p:nvSpPr>
                <p:cNvPr id="27" name="椭圆 46">
                  <a:extLst>
                    <a:ext uri="{FF2B5EF4-FFF2-40B4-BE49-F238E27FC236}">
                      <a16:creationId xmlns:a16="http://schemas.microsoft.com/office/drawing/2014/main" id="{9365D7EF-64B4-59E4-64B6-944DEB3CC927}"/>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28" name="椭圆 47">
                  <a:extLst>
                    <a:ext uri="{FF2B5EF4-FFF2-40B4-BE49-F238E27FC236}">
                      <a16:creationId xmlns:a16="http://schemas.microsoft.com/office/drawing/2014/main" id="{94510835-D351-E81C-89CC-D5CFF12588EE}"/>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26" name="Freeform 45">
                <a:extLst>
                  <a:ext uri="{FF2B5EF4-FFF2-40B4-BE49-F238E27FC236}">
                    <a16:creationId xmlns:a16="http://schemas.microsoft.com/office/drawing/2014/main" id="{D6ECCD9D-6037-D023-42C3-5D2B6D8228A5}"/>
                  </a:ext>
                </a:extLst>
              </p:cNvPr>
              <p:cNvSpPr>
                <a:spLocks noEditPoints="1"/>
              </p:cNvSpPr>
              <p:nvPr/>
            </p:nvSpPr>
            <p:spPr bwMode="auto">
              <a:xfrm>
                <a:off x="4381353" y="6022165"/>
                <a:ext cx="142472" cy="146367"/>
              </a:xfrm>
              <a:custGeom>
                <a:gdLst>
                  <a:gd name="T0" fmla="*/ 40 w 46"/>
                  <a:gd name="T1" fmla="*/ 28 h 51"/>
                  <a:gd name="T2" fmla="*/ 35 w 46"/>
                  <a:gd name="T3" fmla="*/ 41 h 51"/>
                  <a:gd name="T4" fmla="*/ 34 w 46"/>
                  <a:gd name="T5" fmla="*/ 34 h 51"/>
                  <a:gd name="T6" fmla="*/ 29 w 46"/>
                  <a:gd name="T7" fmla="*/ 30 h 51"/>
                  <a:gd name="T8" fmla="*/ 29 w 46"/>
                  <a:gd name="T9" fmla="*/ 30 h 51"/>
                  <a:gd name="T10" fmla="*/ 27 w 46"/>
                  <a:gd name="T11" fmla="*/ 30 h 51"/>
                  <a:gd name="T12" fmla="*/ 25 w 46"/>
                  <a:gd name="T13" fmla="*/ 35 h 51"/>
                  <a:gd name="T14" fmla="*/ 24 w 46"/>
                  <a:gd name="T15" fmla="*/ 38 h 51"/>
                  <a:gd name="T16" fmla="*/ 24 w 46"/>
                  <a:gd name="T17" fmla="*/ 32 h 51"/>
                  <a:gd name="T18" fmla="*/ 24 w 46"/>
                  <a:gd name="T19" fmla="*/ 31 h 51"/>
                  <a:gd name="T20" fmla="*/ 23 w 46"/>
                  <a:gd name="T21" fmla="*/ 30 h 51"/>
                  <a:gd name="T22" fmla="*/ 22 w 46"/>
                  <a:gd name="T23" fmla="*/ 31 h 51"/>
                  <a:gd name="T24" fmla="*/ 22 w 46"/>
                  <a:gd name="T25" fmla="*/ 32 h 51"/>
                  <a:gd name="T26" fmla="*/ 21 w 46"/>
                  <a:gd name="T27" fmla="*/ 38 h 51"/>
                  <a:gd name="T28" fmla="*/ 20 w 46"/>
                  <a:gd name="T29" fmla="*/ 35 h 51"/>
                  <a:gd name="T30" fmla="*/ 19 w 46"/>
                  <a:gd name="T31" fmla="*/ 30 h 51"/>
                  <a:gd name="T32" fmla="*/ 15 w 46"/>
                  <a:gd name="T33" fmla="*/ 30 h 51"/>
                  <a:gd name="T34" fmla="*/ 15 w 46"/>
                  <a:gd name="T35" fmla="*/ 30 h 51"/>
                  <a:gd name="T36" fmla="*/ 11 w 46"/>
                  <a:gd name="T37" fmla="*/ 34 h 51"/>
                  <a:gd name="T38" fmla="*/ 10 w 46"/>
                  <a:gd name="T39" fmla="*/ 41 h 51"/>
                  <a:gd name="T40" fmla="*/ 5 w 46"/>
                  <a:gd name="T41" fmla="*/ 28 h 51"/>
                  <a:gd name="T42" fmla="*/ 23 w 46"/>
                  <a:gd name="T43" fmla="*/ 11 h 51"/>
                  <a:gd name="T44" fmla="*/ 23 w 46"/>
                  <a:gd name="T45" fmla="*/ 14 h 51"/>
                  <a:gd name="T46" fmla="*/ 25 w 46"/>
                  <a:gd name="T47" fmla="*/ 15 h 51"/>
                  <a:gd name="T48" fmla="*/ 28 w 46"/>
                  <a:gd name="T49" fmla="*/ 13 h 51"/>
                  <a:gd name="T50" fmla="*/ 32 w 46"/>
                  <a:gd name="T51" fmla="*/ 11 h 51"/>
                  <a:gd name="T52" fmla="*/ 34 w 46"/>
                  <a:gd name="T53" fmla="*/ 9 h 51"/>
                  <a:gd name="T54" fmla="*/ 34 w 46"/>
                  <a:gd name="T55" fmla="*/ 7 h 51"/>
                  <a:gd name="T56" fmla="*/ 32 w 46"/>
                  <a:gd name="T57" fmla="*/ 5 h 51"/>
                  <a:gd name="T58" fmla="*/ 28 w 46"/>
                  <a:gd name="T59" fmla="*/ 3 h 51"/>
                  <a:gd name="T60" fmla="*/ 25 w 46"/>
                  <a:gd name="T61" fmla="*/ 1 h 51"/>
                  <a:gd name="T62" fmla="*/ 23 w 46"/>
                  <a:gd name="T63" fmla="*/ 2 h 51"/>
                  <a:gd name="T64" fmla="*/ 23 w 46"/>
                  <a:gd name="T65" fmla="*/ 5 h 51"/>
                  <a:gd name="T66" fmla="*/ 0 w 46"/>
                  <a:gd name="T67" fmla="*/ 28 h 51"/>
                  <a:gd name="T68" fmla="*/ 23 w 46"/>
                  <a:gd name="T69" fmla="*/ 51 h 51"/>
                  <a:gd name="T70" fmla="*/ 46 w 46"/>
                  <a:gd name="T71" fmla="*/ 28 h 51"/>
                  <a:gd name="T72" fmla="*/ 40 w 46"/>
                  <a:gd name="T73" fmla="*/ 28 h 51"/>
                  <a:gd name="T74" fmla="*/ 23 w 46"/>
                  <a:gd name="T75" fmla="*/ 19 h 51"/>
                  <a:gd name="T76" fmla="*/ 28 w 46"/>
                  <a:gd name="T77" fmla="*/ 24 h 51"/>
                  <a:gd name="T78" fmla="*/ 23 w 46"/>
                  <a:gd name="T79" fmla="*/ 29 h 51"/>
                  <a:gd name="T80" fmla="*/ 17 w 46"/>
                  <a:gd name="T81" fmla="*/ 24 h 51"/>
                  <a:gd name="T82" fmla="*/ 23 w 46"/>
                  <a:gd name="T83" fmla="*/ 19 h 51"/>
                  <a:gd name="T84" fmla="*/ 30 w 46"/>
                  <a:gd name="T85" fmla="*/ 37 h 51"/>
                  <a:gd name="T86" fmla="*/ 30 w 46"/>
                  <a:gd name="T87" fmla="*/ 37 h 51"/>
                  <a:gd name="T88" fmla="*/ 30 w 46"/>
                  <a:gd name="T89" fmla="*/ 37 h 51"/>
                  <a:gd name="T90" fmla="*/ 30 w 46"/>
                  <a:gd name="T91" fmla="*/ 44 h 51"/>
                  <a:gd name="T92" fmla="*/ 30 w 46"/>
                  <a:gd name="T93" fmla="*/ 44 h 51"/>
                  <a:gd name="T94" fmla="*/ 29 w 46"/>
                  <a:gd name="T95" fmla="*/ 37 h 51"/>
                  <a:gd name="T96" fmla="*/ 30 w 46"/>
                  <a:gd name="T97" fmla="*/ 37 h 51"/>
                  <a:gd name="T98" fmla="*/ 15 w 46"/>
                  <a:gd name="T99" fmla="*/ 37 h 51"/>
                  <a:gd name="T100" fmla="*/ 15 w 46"/>
                  <a:gd name="T101" fmla="*/ 37 h 51"/>
                  <a:gd name="T102" fmla="*/ 15 w 46"/>
                  <a:gd name="T103" fmla="*/ 44 h 51"/>
                  <a:gd name="T104" fmla="*/ 14 w 46"/>
                  <a:gd name="T105" fmla="*/ 44 h 51"/>
                  <a:gd name="T106" fmla="*/ 14 w 46"/>
                  <a:gd name="T107" fmla="*/ 37 h 51"/>
                  <a:gd name="T108" fmla="*/ 15 w 46"/>
                  <a:gd name="T109" fmla="*/ 37 h 5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46" h="51">
                    <a:moveTo>
                      <a:pt x="40" y="28"/>
                    </a:moveTo>
                    <a:cubicBezTo>
                      <a:pt x="40" y="33"/>
                      <a:pt x="38" y="38"/>
                      <a:pt x="35" y="41"/>
                    </a:cubicBezTo>
                    <a:cubicBezTo>
                      <a:pt x="34" y="38"/>
                      <a:pt x="34" y="35"/>
                      <a:pt x="34" y="34"/>
                    </a:cubicBezTo>
                    <a:cubicBezTo>
                      <a:pt x="33" y="31"/>
                      <a:pt x="30" y="30"/>
                      <a:pt x="29" y="30"/>
                    </a:cubicBezTo>
                    <a:cubicBezTo>
                      <a:pt x="29" y="30"/>
                      <a:pt x="29" y="30"/>
                      <a:pt x="29" y="30"/>
                    </a:cubicBezTo>
                    <a:cubicBezTo>
                      <a:pt x="27" y="30"/>
                      <a:pt x="27" y="30"/>
                      <a:pt x="27" y="30"/>
                    </a:cubicBezTo>
                    <a:cubicBezTo>
                      <a:pt x="25" y="35"/>
                      <a:pt x="25" y="35"/>
                      <a:pt x="25" y="35"/>
                    </a:cubicBezTo>
                    <a:cubicBezTo>
                      <a:pt x="24" y="38"/>
                      <a:pt x="24" y="38"/>
                      <a:pt x="24" y="38"/>
                    </a:cubicBezTo>
                    <a:cubicBezTo>
                      <a:pt x="24" y="32"/>
                      <a:pt x="24" y="32"/>
                      <a:pt x="24" y="32"/>
                    </a:cubicBezTo>
                    <a:cubicBezTo>
                      <a:pt x="24" y="32"/>
                      <a:pt x="24" y="31"/>
                      <a:pt x="24" y="31"/>
                    </a:cubicBezTo>
                    <a:cubicBezTo>
                      <a:pt x="24" y="31"/>
                      <a:pt x="23" y="30"/>
                      <a:pt x="23" y="30"/>
                    </a:cubicBezTo>
                    <a:cubicBezTo>
                      <a:pt x="22" y="30"/>
                      <a:pt x="22" y="31"/>
                      <a:pt x="22" y="31"/>
                    </a:cubicBezTo>
                    <a:cubicBezTo>
                      <a:pt x="22" y="31"/>
                      <a:pt x="22" y="32"/>
                      <a:pt x="22" y="32"/>
                    </a:cubicBezTo>
                    <a:cubicBezTo>
                      <a:pt x="21" y="38"/>
                      <a:pt x="21" y="38"/>
                      <a:pt x="21" y="38"/>
                    </a:cubicBezTo>
                    <a:cubicBezTo>
                      <a:pt x="20" y="35"/>
                      <a:pt x="20" y="35"/>
                      <a:pt x="20" y="35"/>
                    </a:cubicBezTo>
                    <a:cubicBezTo>
                      <a:pt x="19" y="30"/>
                      <a:pt x="19" y="30"/>
                      <a:pt x="19" y="30"/>
                    </a:cubicBezTo>
                    <a:cubicBezTo>
                      <a:pt x="15" y="30"/>
                      <a:pt x="15" y="30"/>
                      <a:pt x="15" y="30"/>
                    </a:cubicBezTo>
                    <a:cubicBezTo>
                      <a:pt x="15" y="30"/>
                      <a:pt x="15" y="30"/>
                      <a:pt x="15" y="30"/>
                    </a:cubicBezTo>
                    <a:cubicBezTo>
                      <a:pt x="13" y="31"/>
                      <a:pt x="11" y="31"/>
                      <a:pt x="11" y="34"/>
                    </a:cubicBezTo>
                    <a:cubicBezTo>
                      <a:pt x="10" y="35"/>
                      <a:pt x="10" y="37"/>
                      <a:pt x="10" y="41"/>
                    </a:cubicBezTo>
                    <a:cubicBezTo>
                      <a:pt x="7" y="37"/>
                      <a:pt x="5" y="33"/>
                      <a:pt x="5" y="28"/>
                    </a:cubicBezTo>
                    <a:cubicBezTo>
                      <a:pt x="5" y="19"/>
                      <a:pt x="13" y="11"/>
                      <a:pt x="23" y="11"/>
                    </a:cubicBezTo>
                    <a:cubicBezTo>
                      <a:pt x="23" y="14"/>
                      <a:pt x="23" y="14"/>
                      <a:pt x="23" y="14"/>
                    </a:cubicBezTo>
                    <a:cubicBezTo>
                      <a:pt x="23" y="15"/>
                      <a:pt x="24" y="15"/>
                      <a:pt x="25" y="15"/>
                    </a:cubicBezTo>
                    <a:cubicBezTo>
                      <a:pt x="28" y="13"/>
                      <a:pt x="28" y="13"/>
                      <a:pt x="28" y="13"/>
                    </a:cubicBezTo>
                    <a:cubicBezTo>
                      <a:pt x="29" y="12"/>
                      <a:pt x="30" y="11"/>
                      <a:pt x="32" y="11"/>
                    </a:cubicBezTo>
                    <a:cubicBezTo>
                      <a:pt x="34" y="9"/>
                      <a:pt x="34" y="9"/>
                      <a:pt x="34" y="9"/>
                    </a:cubicBezTo>
                    <a:cubicBezTo>
                      <a:pt x="36" y="8"/>
                      <a:pt x="36" y="7"/>
                      <a:pt x="34" y="7"/>
                    </a:cubicBezTo>
                    <a:cubicBezTo>
                      <a:pt x="32" y="5"/>
                      <a:pt x="32" y="5"/>
                      <a:pt x="32" y="5"/>
                    </a:cubicBezTo>
                    <a:cubicBezTo>
                      <a:pt x="30" y="4"/>
                      <a:pt x="29" y="3"/>
                      <a:pt x="28" y="3"/>
                    </a:cubicBezTo>
                    <a:cubicBezTo>
                      <a:pt x="25" y="1"/>
                      <a:pt x="25" y="1"/>
                      <a:pt x="25" y="1"/>
                    </a:cubicBezTo>
                    <a:cubicBezTo>
                      <a:pt x="24" y="0"/>
                      <a:pt x="23" y="1"/>
                      <a:pt x="23" y="2"/>
                    </a:cubicBezTo>
                    <a:cubicBezTo>
                      <a:pt x="23" y="5"/>
                      <a:pt x="23" y="5"/>
                      <a:pt x="23" y="5"/>
                    </a:cubicBezTo>
                    <a:cubicBezTo>
                      <a:pt x="10" y="5"/>
                      <a:pt x="0" y="16"/>
                      <a:pt x="0" y="28"/>
                    </a:cubicBezTo>
                    <a:cubicBezTo>
                      <a:pt x="0" y="41"/>
                      <a:pt x="10" y="51"/>
                      <a:pt x="23" y="51"/>
                    </a:cubicBezTo>
                    <a:cubicBezTo>
                      <a:pt x="35" y="51"/>
                      <a:pt x="46" y="41"/>
                      <a:pt x="46" y="28"/>
                    </a:cubicBezTo>
                    <a:cubicBezTo>
                      <a:pt x="40" y="28"/>
                      <a:pt x="40" y="28"/>
                      <a:pt x="40" y="28"/>
                    </a:cubicBezTo>
                    <a:close/>
                    <a:moveTo>
                      <a:pt x="23" y="19"/>
                    </a:moveTo>
                    <a:cubicBezTo>
                      <a:pt x="26" y="19"/>
                      <a:pt x="28" y="21"/>
                      <a:pt x="28" y="24"/>
                    </a:cubicBezTo>
                    <a:cubicBezTo>
                      <a:pt x="28" y="27"/>
                      <a:pt x="26" y="29"/>
                      <a:pt x="23" y="29"/>
                    </a:cubicBezTo>
                    <a:cubicBezTo>
                      <a:pt x="20" y="29"/>
                      <a:pt x="17" y="27"/>
                      <a:pt x="17" y="24"/>
                    </a:cubicBezTo>
                    <a:cubicBezTo>
                      <a:pt x="17" y="21"/>
                      <a:pt x="20" y="19"/>
                      <a:pt x="23" y="19"/>
                    </a:cubicBezTo>
                    <a:close/>
                    <a:moveTo>
                      <a:pt x="30" y="37"/>
                    </a:moveTo>
                    <a:cubicBezTo>
                      <a:pt x="30" y="37"/>
                      <a:pt x="30" y="37"/>
                      <a:pt x="30" y="37"/>
                    </a:cubicBezTo>
                    <a:cubicBezTo>
                      <a:pt x="30" y="37"/>
                      <a:pt x="30" y="37"/>
                      <a:pt x="30" y="37"/>
                    </a:cubicBezTo>
                    <a:cubicBezTo>
                      <a:pt x="30" y="44"/>
                      <a:pt x="30" y="44"/>
                      <a:pt x="30" y="44"/>
                    </a:cubicBezTo>
                    <a:cubicBezTo>
                      <a:pt x="30" y="44"/>
                      <a:pt x="30" y="44"/>
                      <a:pt x="30" y="44"/>
                    </a:cubicBezTo>
                    <a:cubicBezTo>
                      <a:pt x="29" y="37"/>
                      <a:pt x="29" y="37"/>
                      <a:pt x="29" y="37"/>
                    </a:cubicBezTo>
                    <a:cubicBezTo>
                      <a:pt x="30" y="37"/>
                      <a:pt x="30" y="37"/>
                      <a:pt x="30" y="37"/>
                    </a:cubicBezTo>
                    <a:close/>
                    <a:moveTo>
                      <a:pt x="15" y="37"/>
                    </a:moveTo>
                    <a:cubicBezTo>
                      <a:pt x="15" y="37"/>
                      <a:pt x="15" y="37"/>
                      <a:pt x="15" y="37"/>
                    </a:cubicBezTo>
                    <a:cubicBezTo>
                      <a:pt x="15" y="44"/>
                      <a:pt x="15" y="44"/>
                      <a:pt x="15" y="44"/>
                    </a:cubicBezTo>
                    <a:cubicBezTo>
                      <a:pt x="15" y="44"/>
                      <a:pt x="14" y="44"/>
                      <a:pt x="14" y="44"/>
                    </a:cubicBezTo>
                    <a:cubicBezTo>
                      <a:pt x="14" y="37"/>
                      <a:pt x="14" y="37"/>
                      <a:pt x="14" y="37"/>
                    </a:cubicBezTo>
                    <a:cubicBezTo>
                      <a:pt x="14" y="37"/>
                      <a:pt x="14" y="37"/>
                      <a:pt x="15" y="37"/>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10" name="组合 48">
              <a:extLst>
                <a:ext uri="{FF2B5EF4-FFF2-40B4-BE49-F238E27FC236}">
                  <a16:creationId xmlns:a16="http://schemas.microsoft.com/office/drawing/2014/main" id="{0619E397-05A3-5C09-CA0F-868F09CC11AE}"/>
                </a:ext>
              </a:extLst>
            </p:cNvPr>
            <p:cNvGrpSpPr/>
            <p:nvPr/>
          </p:nvGrpSpPr>
          <p:grpSpPr>
            <a:xfrm>
              <a:off x="6337028" y="5330831"/>
              <a:ext cx="429793" cy="429788"/>
              <a:chOff x="4740390" y="5946187"/>
              <a:chExt cx="305647" cy="305644"/>
            </a:xfrm>
          </p:grpSpPr>
          <p:grpSp>
            <p:nvGrpSpPr>
              <p:cNvPr id="16" name="组合 49">
                <a:extLst>
                  <a:ext uri="{FF2B5EF4-FFF2-40B4-BE49-F238E27FC236}">
                    <a16:creationId xmlns:a16="http://schemas.microsoft.com/office/drawing/2014/main" id="{2557723A-2E27-DEBE-B895-F8B3C5C802F2}"/>
                  </a:ext>
                </a:extLst>
              </p:cNvPr>
              <p:cNvGrpSpPr/>
              <p:nvPr/>
            </p:nvGrpSpPr>
            <p:grpSpPr>
              <a:xfrm>
                <a:off x="4740390" y="5946187"/>
                <a:ext cx="305647" cy="305644"/>
                <a:chOff x="1517330" y="1125257"/>
                <a:chExt cx="2204282" cy="2204282"/>
              </a:xfrm>
            </p:grpSpPr>
            <p:sp>
              <p:nvSpPr>
                <p:cNvPr id="23" name="椭圆 51">
                  <a:extLst>
                    <a:ext uri="{FF2B5EF4-FFF2-40B4-BE49-F238E27FC236}">
                      <a16:creationId xmlns:a16="http://schemas.microsoft.com/office/drawing/2014/main" id="{5C323B44-3890-D8CC-A379-AAAD8399A061}"/>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24" name="椭圆 52">
                  <a:extLst>
                    <a:ext uri="{FF2B5EF4-FFF2-40B4-BE49-F238E27FC236}">
                      <a16:creationId xmlns:a16="http://schemas.microsoft.com/office/drawing/2014/main" id="{EE0AE2D5-97B0-EE02-1EC8-F77B61D52E42}"/>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17" name="Freeform 39">
                <a:extLst>
                  <a:ext uri="{FF2B5EF4-FFF2-40B4-BE49-F238E27FC236}">
                    <a16:creationId xmlns:a16="http://schemas.microsoft.com/office/drawing/2014/main" id="{835AE063-5071-3EBC-EC5D-C048247B4C31}"/>
                  </a:ext>
                </a:extLst>
              </p:cNvPr>
              <p:cNvSpPr>
                <a:spLocks noEditPoints="1"/>
              </p:cNvSpPr>
              <p:nvPr/>
            </p:nvSpPr>
            <p:spPr bwMode="auto">
              <a:xfrm>
                <a:off x="4814511" y="6022165"/>
                <a:ext cx="157403" cy="145529"/>
              </a:xfrm>
              <a:custGeom>
                <a:gdLst>
                  <a:gd name="T0" fmla="*/ 43 w 57"/>
                  <a:gd name="T1" fmla="*/ 9 h 58"/>
                  <a:gd name="T2" fmla="*/ 4 w 57"/>
                  <a:gd name="T3" fmla="*/ 22 h 58"/>
                  <a:gd name="T4" fmla="*/ 5 w 57"/>
                  <a:gd name="T5" fmla="*/ 25 h 58"/>
                  <a:gd name="T6" fmla="*/ 6 w 57"/>
                  <a:gd name="T7" fmla="*/ 30 h 58"/>
                  <a:gd name="T8" fmla="*/ 7 w 57"/>
                  <a:gd name="T9" fmla="*/ 35 h 58"/>
                  <a:gd name="T10" fmla="*/ 10 w 57"/>
                  <a:gd name="T11" fmla="*/ 39 h 58"/>
                  <a:gd name="T12" fmla="*/ 12 w 57"/>
                  <a:gd name="T13" fmla="*/ 41 h 58"/>
                  <a:gd name="T14" fmla="*/ 13 w 57"/>
                  <a:gd name="T15" fmla="*/ 49 h 58"/>
                  <a:gd name="T16" fmla="*/ 16 w 57"/>
                  <a:gd name="T17" fmla="*/ 52 h 58"/>
                  <a:gd name="T18" fmla="*/ 17 w 57"/>
                  <a:gd name="T19" fmla="*/ 51 h 58"/>
                  <a:gd name="T20" fmla="*/ 18 w 57"/>
                  <a:gd name="T21" fmla="*/ 47 h 58"/>
                  <a:gd name="T22" fmla="*/ 20 w 57"/>
                  <a:gd name="T23" fmla="*/ 41 h 58"/>
                  <a:gd name="T24" fmla="*/ 24 w 57"/>
                  <a:gd name="T25" fmla="*/ 36 h 58"/>
                  <a:gd name="T26" fmla="*/ 26 w 57"/>
                  <a:gd name="T27" fmla="*/ 33 h 58"/>
                  <a:gd name="T28" fmla="*/ 22 w 57"/>
                  <a:gd name="T29" fmla="*/ 30 h 58"/>
                  <a:gd name="T30" fmla="*/ 19 w 57"/>
                  <a:gd name="T31" fmla="*/ 29 h 58"/>
                  <a:gd name="T32" fmla="*/ 16 w 57"/>
                  <a:gd name="T33" fmla="*/ 26 h 58"/>
                  <a:gd name="T34" fmla="*/ 12 w 57"/>
                  <a:gd name="T35" fmla="*/ 24 h 58"/>
                  <a:gd name="T36" fmla="*/ 8 w 57"/>
                  <a:gd name="T37" fmla="*/ 24 h 58"/>
                  <a:gd name="T38" fmla="*/ 6 w 57"/>
                  <a:gd name="T39" fmla="*/ 22 h 58"/>
                  <a:gd name="T40" fmla="*/ 6 w 57"/>
                  <a:gd name="T41" fmla="*/ 18 h 58"/>
                  <a:gd name="T42" fmla="*/ 4 w 57"/>
                  <a:gd name="T43" fmla="*/ 19 h 58"/>
                  <a:gd name="T44" fmla="*/ 6 w 57"/>
                  <a:gd name="T45" fmla="*/ 15 h 58"/>
                  <a:gd name="T46" fmla="*/ 9 w 57"/>
                  <a:gd name="T47" fmla="*/ 15 h 58"/>
                  <a:gd name="T48" fmla="*/ 11 w 57"/>
                  <a:gd name="T49" fmla="*/ 13 h 58"/>
                  <a:gd name="T50" fmla="*/ 15 w 57"/>
                  <a:gd name="T51" fmla="*/ 9 h 58"/>
                  <a:gd name="T52" fmla="*/ 16 w 57"/>
                  <a:gd name="T53" fmla="*/ 8 h 58"/>
                  <a:gd name="T54" fmla="*/ 21 w 57"/>
                  <a:gd name="T55" fmla="*/ 6 h 58"/>
                  <a:gd name="T56" fmla="*/ 17 w 57"/>
                  <a:gd name="T57" fmla="*/ 4 h 58"/>
                  <a:gd name="T58" fmla="*/ 16 w 57"/>
                  <a:gd name="T59" fmla="*/ 4 h 58"/>
                  <a:gd name="T60" fmla="*/ 24 w 57"/>
                  <a:gd name="T61" fmla="*/ 1 h 58"/>
                  <a:gd name="T62" fmla="*/ 27 w 57"/>
                  <a:gd name="T63" fmla="*/ 3 h 58"/>
                  <a:gd name="T64" fmla="*/ 41 w 57"/>
                  <a:gd name="T65" fmla="*/ 3 h 58"/>
                  <a:gd name="T66" fmla="*/ 39 w 57"/>
                  <a:gd name="T67" fmla="*/ 6 h 58"/>
                  <a:gd name="T68" fmla="*/ 42 w 57"/>
                  <a:gd name="T69" fmla="*/ 10 h 58"/>
                  <a:gd name="T70" fmla="*/ 44 w 57"/>
                  <a:gd name="T71" fmla="*/ 10 h 58"/>
                  <a:gd name="T72" fmla="*/ 46 w 57"/>
                  <a:gd name="T73" fmla="*/ 9 h 58"/>
                  <a:gd name="T74" fmla="*/ 48 w 57"/>
                  <a:gd name="T75" fmla="*/ 12 h 58"/>
                  <a:gd name="T76" fmla="*/ 50 w 57"/>
                  <a:gd name="T77" fmla="*/ 13 h 58"/>
                  <a:gd name="T78" fmla="*/ 47 w 57"/>
                  <a:gd name="T79" fmla="*/ 14 h 58"/>
                  <a:gd name="T80" fmla="*/ 44 w 57"/>
                  <a:gd name="T81" fmla="*/ 12 h 58"/>
                  <a:gd name="T82" fmla="*/ 40 w 57"/>
                  <a:gd name="T83" fmla="*/ 12 h 58"/>
                  <a:gd name="T84" fmla="*/ 36 w 57"/>
                  <a:gd name="T85" fmla="*/ 15 h 58"/>
                  <a:gd name="T86" fmla="*/ 34 w 57"/>
                  <a:gd name="T87" fmla="*/ 20 h 58"/>
                  <a:gd name="T88" fmla="*/ 36 w 57"/>
                  <a:gd name="T89" fmla="*/ 25 h 58"/>
                  <a:gd name="T90" fmla="*/ 40 w 57"/>
                  <a:gd name="T91" fmla="*/ 27 h 58"/>
                  <a:gd name="T92" fmla="*/ 45 w 57"/>
                  <a:gd name="T93" fmla="*/ 27 h 58"/>
                  <a:gd name="T94" fmla="*/ 47 w 57"/>
                  <a:gd name="T95" fmla="*/ 30 h 58"/>
                  <a:gd name="T96" fmla="*/ 47 w 57"/>
                  <a:gd name="T97" fmla="*/ 35 h 58"/>
                  <a:gd name="T98" fmla="*/ 47 w 57"/>
                  <a:gd name="T99" fmla="*/ 40 h 58"/>
                  <a:gd name="T100" fmla="*/ 50 w 57"/>
                  <a:gd name="T101" fmla="*/ 45 h 58"/>
                  <a:gd name="T102" fmla="*/ 53 w 57"/>
                  <a:gd name="T103" fmla="*/ 41 h 58"/>
                  <a:gd name="T104" fmla="*/ 56 w 57"/>
                  <a:gd name="T105" fmla="*/ 34 h 58"/>
                  <a:gd name="T106" fmla="*/ 56 w 57"/>
                  <a:gd name="T107" fmla="*/ 26 h 58"/>
                  <a:gd name="T108" fmla="*/ 54 w 57"/>
                  <a:gd name="T109" fmla="*/ 19 h 58"/>
                  <a:gd name="T110" fmla="*/ 52 w 57"/>
                  <a:gd name="T111" fmla="*/ 16 h 58"/>
                  <a:gd name="T112" fmla="*/ 55 w 57"/>
                  <a:gd name="T113" fmla="*/ 20 h 58"/>
                  <a:gd name="T114" fmla="*/ 39 w 57"/>
                  <a:gd name="T115" fmla="*/ 5 h 58"/>
                  <a:gd name="T116" fmla="*/ 37 w 57"/>
                  <a:gd name="T117" fmla="*/ 3 h 58"/>
                  <a:gd name="T118" fmla="*/ 38 w 57"/>
                  <a:gd name="T119" fmla="*/ 5 h 58"/>
                  <a:gd name="T120" fmla="*/ 36 w 57"/>
                  <a:gd name="T121" fmla="*/ 2 h 58"/>
                  <a:gd name="T122" fmla="*/ 54 w 57"/>
                  <a:gd name="T123" fmla="*/ 41 h 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57" h="57">
                    <a:moveTo>
                      <a:pt x="3" y="17"/>
                    </a:moveTo>
                    <a:cubicBezTo>
                      <a:pt x="3" y="17"/>
                      <a:pt x="3" y="17"/>
                      <a:pt x="3" y="17"/>
                    </a:cubicBezTo>
                    <a:cubicBezTo>
                      <a:pt x="3" y="17"/>
                      <a:pt x="2" y="17"/>
                      <a:pt x="2" y="17"/>
                    </a:cubicBezTo>
                    <a:cubicBezTo>
                      <a:pt x="3" y="17"/>
                      <a:pt x="3" y="17"/>
                      <a:pt x="3" y="17"/>
                    </a:cubicBezTo>
                    <a:cubicBezTo>
                      <a:pt x="3" y="17"/>
                      <a:pt x="3" y="17"/>
                      <a:pt x="3" y="17"/>
                    </a:cubicBezTo>
                    <a:cubicBezTo>
                      <a:pt x="3" y="17"/>
                      <a:pt x="3" y="17"/>
                      <a:pt x="3" y="17"/>
                    </a:cubicBezTo>
                    <a:close/>
                    <a:moveTo>
                      <a:pt x="2" y="17"/>
                    </a:moveTo>
                    <a:cubicBezTo>
                      <a:pt x="2" y="17"/>
                      <a:pt x="2" y="17"/>
                      <a:pt x="2" y="17"/>
                    </a:cubicBezTo>
                    <a:cubicBezTo>
                      <a:pt x="2" y="17"/>
                      <a:pt x="2" y="17"/>
                      <a:pt x="2" y="17"/>
                    </a:cubicBezTo>
                    <a:cubicBezTo>
                      <a:pt x="2" y="17"/>
                      <a:pt x="2" y="17"/>
                      <a:pt x="2" y="17"/>
                    </a:cubicBezTo>
                    <a:cubicBezTo>
                      <a:pt x="2" y="17"/>
                      <a:pt x="2" y="17"/>
                      <a:pt x="2" y="17"/>
                    </a:cubicBezTo>
                    <a:cubicBezTo>
                      <a:pt x="2" y="17"/>
                      <a:pt x="2" y="17"/>
                      <a:pt x="2" y="17"/>
                    </a:cubicBezTo>
                    <a:close/>
                    <a:moveTo>
                      <a:pt x="43" y="9"/>
                    </a:move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2" y="9"/>
                      <a:pt x="42" y="9"/>
                      <a:pt x="42" y="9"/>
                    </a:cubicBezTo>
                    <a:cubicBezTo>
                      <a:pt x="42" y="8"/>
                      <a:pt x="42" y="8"/>
                      <a:pt x="42" y="8"/>
                    </a:cubicBezTo>
                    <a:cubicBezTo>
                      <a:pt x="42" y="8"/>
                      <a:pt x="42" y="8"/>
                      <a:pt x="42" y="8"/>
                    </a:cubicBezTo>
                    <a:cubicBezTo>
                      <a:pt x="42" y="8"/>
                      <a:pt x="42" y="8"/>
                      <a:pt x="42" y="8"/>
                    </a:cubicBezTo>
                    <a:cubicBezTo>
                      <a:pt x="42" y="8"/>
                      <a:pt x="42" y="8"/>
                      <a:pt x="42" y="8"/>
                    </a:cubicBezTo>
                    <a:cubicBezTo>
                      <a:pt x="42" y="8"/>
                      <a:pt x="42" y="8"/>
                      <a:pt x="42" y="8"/>
                    </a:cubicBezTo>
                    <a:cubicBezTo>
                      <a:pt x="42" y="9"/>
                      <a:pt x="42"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lose/>
                    <a:moveTo>
                      <a:pt x="55" y="19"/>
                    </a:moveTo>
                    <a:cubicBezTo>
                      <a:pt x="56" y="22"/>
                      <a:pt x="57" y="25"/>
                      <a:pt x="57" y="29"/>
                    </a:cubicBezTo>
                    <a:cubicBezTo>
                      <a:pt x="57" y="45"/>
                      <a:pt x="44" y="58"/>
                      <a:pt x="28" y="58"/>
                    </a:cubicBezTo>
                    <a:cubicBezTo>
                      <a:pt x="13" y="58"/>
                      <a:pt x="0" y="45"/>
                      <a:pt x="0" y="29"/>
                    </a:cubicBezTo>
                    <a:cubicBezTo>
                      <a:pt x="0" y="25"/>
                      <a:pt x="1" y="21"/>
                      <a:pt x="2" y="18"/>
                    </a:cubicBezTo>
                    <a:cubicBezTo>
                      <a:pt x="2" y="21"/>
                      <a:pt x="2" y="21"/>
                      <a:pt x="2" y="21"/>
                    </a:cubicBezTo>
                    <a:cubicBezTo>
                      <a:pt x="2" y="21"/>
                      <a:pt x="2" y="21"/>
                      <a:pt x="2" y="21"/>
                    </a:cubicBezTo>
                    <a:cubicBezTo>
                      <a:pt x="2" y="21"/>
                      <a:pt x="2" y="21"/>
                      <a:pt x="2" y="21"/>
                    </a:cubicBezTo>
                    <a:cubicBezTo>
                      <a:pt x="2" y="21"/>
                      <a:pt x="2" y="21"/>
                      <a:pt x="2" y="21"/>
                    </a:cubicBezTo>
                    <a:cubicBezTo>
                      <a:pt x="2" y="21"/>
                      <a:pt x="2" y="21"/>
                      <a:pt x="3" y="21"/>
                    </a:cubicBezTo>
                    <a:cubicBezTo>
                      <a:pt x="3" y="21"/>
                      <a:pt x="3" y="21"/>
                      <a:pt x="3" y="21"/>
                    </a:cubicBezTo>
                    <a:cubicBezTo>
                      <a:pt x="3" y="21"/>
                      <a:pt x="3" y="21"/>
                      <a:pt x="3" y="21"/>
                    </a:cubicBezTo>
                    <a:cubicBezTo>
                      <a:pt x="3" y="21"/>
                      <a:pt x="3" y="21"/>
                      <a:pt x="3" y="21"/>
                    </a:cubicBezTo>
                    <a:cubicBezTo>
                      <a:pt x="3" y="22"/>
                      <a:pt x="3" y="22"/>
                      <a:pt x="3" y="22"/>
                    </a:cubicBezTo>
                    <a:cubicBezTo>
                      <a:pt x="3" y="22"/>
                      <a:pt x="3" y="22"/>
                      <a:pt x="3" y="22"/>
                    </a:cubicBezTo>
                    <a:cubicBezTo>
                      <a:pt x="3" y="22"/>
                      <a:pt x="3" y="22"/>
                      <a:pt x="3" y="22"/>
                    </a:cubicBezTo>
                    <a:cubicBezTo>
                      <a:pt x="3" y="22"/>
                      <a:pt x="3" y="22"/>
                      <a:pt x="3" y="22"/>
                    </a:cubicBezTo>
                    <a:cubicBezTo>
                      <a:pt x="3"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3"/>
                      <a:pt x="4" y="23"/>
                      <a:pt x="4" y="23"/>
                    </a:cubicBezTo>
                    <a:cubicBezTo>
                      <a:pt x="4" y="23"/>
                      <a:pt x="4" y="23"/>
                      <a:pt x="4" y="23"/>
                    </a:cubicBezTo>
                    <a:cubicBezTo>
                      <a:pt x="4" y="23"/>
                      <a:pt x="4" y="23"/>
                      <a:pt x="4" y="23"/>
                    </a:cubicBezTo>
                    <a:cubicBezTo>
                      <a:pt x="4" y="23"/>
                      <a:pt x="4" y="23"/>
                      <a:pt x="4" y="23"/>
                    </a:cubicBezTo>
                    <a:cubicBezTo>
                      <a:pt x="4" y="23"/>
                      <a:pt x="4" y="23"/>
                      <a:pt x="4" y="23"/>
                    </a:cubicBezTo>
                    <a:cubicBezTo>
                      <a:pt x="5" y="23"/>
                      <a:pt x="5" y="23"/>
                      <a:pt x="5" y="23"/>
                    </a:cubicBezTo>
                    <a:cubicBezTo>
                      <a:pt x="5" y="23"/>
                      <a:pt x="5" y="23"/>
                      <a:pt x="5" y="23"/>
                    </a:cubicBezTo>
                    <a:cubicBezTo>
                      <a:pt x="5" y="23"/>
                      <a:pt x="5" y="23"/>
                      <a:pt x="5" y="23"/>
                    </a:cubicBezTo>
                    <a:cubicBezTo>
                      <a:pt x="5" y="23"/>
                      <a:pt x="5" y="23"/>
                      <a:pt x="5" y="23"/>
                    </a:cubicBezTo>
                    <a:cubicBezTo>
                      <a:pt x="5" y="23"/>
                      <a:pt x="5" y="23"/>
                      <a:pt x="5" y="23"/>
                    </a:cubicBezTo>
                    <a:cubicBezTo>
                      <a:pt x="5" y="23"/>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6" y="25"/>
                      <a:pt x="6" y="25"/>
                      <a:pt x="6" y="25"/>
                    </a:cubicBezTo>
                    <a:cubicBezTo>
                      <a:pt x="6" y="25"/>
                      <a:pt x="6" y="25"/>
                      <a:pt x="6" y="25"/>
                    </a:cubicBezTo>
                    <a:cubicBezTo>
                      <a:pt x="6" y="25"/>
                      <a:pt x="6" y="25"/>
                      <a:pt x="6" y="25"/>
                    </a:cubicBezTo>
                    <a:cubicBezTo>
                      <a:pt x="6" y="25"/>
                      <a:pt x="6" y="25"/>
                      <a:pt x="6" y="25"/>
                    </a:cubicBezTo>
                    <a:cubicBezTo>
                      <a:pt x="6" y="25"/>
                      <a:pt x="6" y="25"/>
                      <a:pt x="6" y="25"/>
                    </a:cubicBezTo>
                    <a:cubicBezTo>
                      <a:pt x="6" y="26"/>
                      <a:pt x="7" y="26"/>
                      <a:pt x="7" y="26"/>
                    </a:cubicBezTo>
                    <a:cubicBezTo>
                      <a:pt x="7" y="26"/>
                      <a:pt x="7" y="26"/>
                      <a:pt x="7" y="26"/>
                    </a:cubicBezTo>
                    <a:cubicBezTo>
                      <a:pt x="7" y="26"/>
                      <a:pt x="7" y="26"/>
                      <a:pt x="7" y="26"/>
                    </a:cubicBezTo>
                    <a:cubicBezTo>
                      <a:pt x="7" y="26"/>
                      <a:pt x="7" y="26"/>
                      <a:pt x="7" y="26"/>
                    </a:cubicBezTo>
                    <a:cubicBezTo>
                      <a:pt x="7" y="27"/>
                      <a:pt x="7" y="27"/>
                      <a:pt x="7" y="27"/>
                    </a:cubicBezTo>
                    <a:cubicBezTo>
                      <a:pt x="7" y="26"/>
                      <a:pt x="7" y="26"/>
                      <a:pt x="7" y="26"/>
                    </a:cubicBezTo>
                    <a:cubicBezTo>
                      <a:pt x="7" y="26"/>
                      <a:pt x="7" y="27"/>
                      <a:pt x="7" y="27"/>
                    </a:cubicBezTo>
                    <a:cubicBezTo>
                      <a:pt x="7" y="27"/>
                      <a:pt x="7" y="27"/>
                      <a:pt x="7" y="27"/>
                    </a:cubicBezTo>
                    <a:cubicBezTo>
                      <a:pt x="7" y="27"/>
                      <a:pt x="7" y="27"/>
                      <a:pt x="7" y="27"/>
                    </a:cubicBezTo>
                    <a:cubicBezTo>
                      <a:pt x="7" y="28"/>
                      <a:pt x="7" y="28"/>
                      <a:pt x="7" y="28"/>
                    </a:cubicBezTo>
                    <a:cubicBezTo>
                      <a:pt x="7" y="28"/>
                      <a:pt x="7" y="28"/>
                      <a:pt x="7" y="28"/>
                    </a:cubicBezTo>
                    <a:cubicBezTo>
                      <a:pt x="7" y="28"/>
                      <a:pt x="7" y="28"/>
                      <a:pt x="7" y="28"/>
                    </a:cubicBezTo>
                    <a:cubicBezTo>
                      <a:pt x="6" y="28"/>
                      <a:pt x="6" y="28"/>
                      <a:pt x="6" y="28"/>
                    </a:cubicBezTo>
                    <a:cubicBezTo>
                      <a:pt x="6" y="28"/>
                      <a:pt x="6" y="28"/>
                      <a:pt x="6" y="28"/>
                    </a:cubicBezTo>
                    <a:cubicBezTo>
                      <a:pt x="6" y="28"/>
                      <a:pt x="6" y="28"/>
                      <a:pt x="6" y="29"/>
                    </a:cubicBezTo>
                    <a:cubicBezTo>
                      <a:pt x="6" y="29"/>
                      <a:pt x="6" y="29"/>
                      <a:pt x="6" y="29"/>
                    </a:cubicBezTo>
                    <a:cubicBezTo>
                      <a:pt x="6" y="29"/>
                      <a:pt x="6" y="29"/>
                      <a:pt x="6" y="29"/>
                    </a:cubicBezTo>
                    <a:cubicBezTo>
                      <a:pt x="6" y="29"/>
                      <a:pt x="6" y="29"/>
                      <a:pt x="6" y="29"/>
                    </a:cubicBezTo>
                    <a:cubicBezTo>
                      <a:pt x="6" y="29"/>
                      <a:pt x="6" y="29"/>
                      <a:pt x="6" y="29"/>
                    </a:cubicBezTo>
                    <a:cubicBezTo>
                      <a:pt x="6" y="29"/>
                      <a:pt x="6" y="29"/>
                      <a:pt x="6" y="29"/>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1"/>
                    </a:cubicBezTo>
                    <a:cubicBezTo>
                      <a:pt x="6" y="31"/>
                      <a:pt x="6" y="31"/>
                      <a:pt x="6" y="31"/>
                    </a:cubicBezTo>
                    <a:cubicBezTo>
                      <a:pt x="6" y="31"/>
                      <a:pt x="6" y="31"/>
                      <a:pt x="6" y="31"/>
                    </a:cubicBezTo>
                    <a:cubicBezTo>
                      <a:pt x="6" y="31"/>
                      <a:pt x="6" y="31"/>
                      <a:pt x="6" y="31"/>
                    </a:cubicBezTo>
                    <a:cubicBezTo>
                      <a:pt x="6" y="31"/>
                      <a:pt x="6" y="31"/>
                      <a:pt x="6" y="31"/>
                    </a:cubicBezTo>
                    <a:cubicBezTo>
                      <a:pt x="6" y="32"/>
                      <a:pt x="6" y="32"/>
                      <a:pt x="6" y="32"/>
                    </a:cubicBezTo>
                    <a:cubicBezTo>
                      <a:pt x="6" y="32"/>
                      <a:pt x="6" y="32"/>
                      <a:pt x="6" y="32"/>
                    </a:cubicBezTo>
                    <a:cubicBezTo>
                      <a:pt x="6" y="32"/>
                      <a:pt x="6" y="32"/>
                      <a:pt x="6" y="32"/>
                    </a:cubicBezTo>
                    <a:cubicBezTo>
                      <a:pt x="6" y="32"/>
                      <a:pt x="6" y="32"/>
                      <a:pt x="6" y="32"/>
                    </a:cubicBezTo>
                    <a:cubicBezTo>
                      <a:pt x="6" y="32"/>
                      <a:pt x="6" y="33"/>
                      <a:pt x="6" y="33"/>
                    </a:cubicBezTo>
                    <a:cubicBezTo>
                      <a:pt x="7" y="33"/>
                      <a:pt x="7" y="33"/>
                      <a:pt x="7" y="33"/>
                    </a:cubicBezTo>
                    <a:cubicBezTo>
                      <a:pt x="7" y="33"/>
                      <a:pt x="7" y="33"/>
                      <a:pt x="7" y="33"/>
                    </a:cubicBezTo>
                    <a:cubicBezTo>
                      <a:pt x="7" y="33"/>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5"/>
                      <a:pt x="7" y="35"/>
                      <a:pt x="7" y="35"/>
                    </a:cubicBezTo>
                    <a:cubicBezTo>
                      <a:pt x="7" y="35"/>
                      <a:pt x="7" y="35"/>
                      <a:pt x="7" y="35"/>
                    </a:cubicBezTo>
                    <a:cubicBezTo>
                      <a:pt x="7" y="35"/>
                      <a:pt x="7" y="35"/>
                      <a:pt x="7" y="35"/>
                    </a:cubicBezTo>
                    <a:cubicBezTo>
                      <a:pt x="8" y="35"/>
                      <a:pt x="8" y="35"/>
                      <a:pt x="8" y="35"/>
                    </a:cubicBezTo>
                    <a:cubicBezTo>
                      <a:pt x="8" y="35"/>
                      <a:pt x="8" y="35"/>
                      <a:pt x="8" y="35"/>
                    </a:cubicBezTo>
                    <a:cubicBezTo>
                      <a:pt x="8" y="35"/>
                      <a:pt x="8" y="35"/>
                      <a:pt x="8" y="35"/>
                    </a:cubicBezTo>
                    <a:cubicBezTo>
                      <a:pt x="8" y="35"/>
                      <a:pt x="8" y="35"/>
                      <a:pt x="8" y="36"/>
                    </a:cubicBezTo>
                    <a:cubicBezTo>
                      <a:pt x="8" y="36"/>
                      <a:pt x="8" y="36"/>
                      <a:pt x="8" y="36"/>
                    </a:cubicBezTo>
                    <a:cubicBezTo>
                      <a:pt x="8" y="36"/>
                      <a:pt x="8" y="36"/>
                      <a:pt x="8" y="36"/>
                    </a:cubicBezTo>
                    <a:cubicBezTo>
                      <a:pt x="8" y="36"/>
                      <a:pt x="8" y="36"/>
                      <a:pt x="8" y="36"/>
                    </a:cubicBezTo>
                    <a:cubicBezTo>
                      <a:pt x="8" y="36"/>
                      <a:pt x="8" y="36"/>
                      <a:pt x="8" y="36"/>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9" y="37"/>
                      <a:pt x="9" y="38"/>
                      <a:pt x="9" y="38"/>
                    </a:cubicBezTo>
                    <a:cubicBezTo>
                      <a:pt x="8" y="38"/>
                      <a:pt x="8" y="38"/>
                      <a:pt x="8" y="38"/>
                    </a:cubicBezTo>
                    <a:cubicBezTo>
                      <a:pt x="9" y="38"/>
                      <a:pt x="9" y="38"/>
                      <a:pt x="9" y="38"/>
                    </a:cubicBezTo>
                    <a:cubicBezTo>
                      <a:pt x="9" y="38"/>
                      <a:pt x="10" y="38"/>
                      <a:pt x="10" y="38"/>
                    </a:cubicBezTo>
                    <a:cubicBezTo>
                      <a:pt x="10" y="38"/>
                      <a:pt x="10" y="38"/>
                      <a:pt x="10" y="38"/>
                    </a:cubicBezTo>
                    <a:cubicBezTo>
                      <a:pt x="10" y="38"/>
                      <a:pt x="10" y="38"/>
                      <a:pt x="10" y="38"/>
                    </a:cubicBezTo>
                    <a:cubicBezTo>
                      <a:pt x="10" y="38"/>
                      <a:pt x="10" y="38"/>
                      <a:pt x="10" y="38"/>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40"/>
                      <a:pt x="11" y="40"/>
                    </a:cubicBezTo>
                    <a:cubicBezTo>
                      <a:pt x="11" y="40"/>
                      <a:pt x="11" y="40"/>
                      <a:pt x="11" y="40"/>
                    </a:cubicBezTo>
                    <a:cubicBezTo>
                      <a:pt x="11" y="40"/>
                      <a:pt x="11" y="40"/>
                      <a:pt x="11" y="40"/>
                    </a:cubicBezTo>
                    <a:cubicBezTo>
                      <a:pt x="11" y="40"/>
                      <a:pt x="11" y="40"/>
                      <a:pt x="11" y="40"/>
                    </a:cubicBezTo>
                    <a:cubicBezTo>
                      <a:pt x="11" y="40"/>
                      <a:pt x="11" y="40"/>
                      <a:pt x="11" y="40"/>
                    </a:cubicBezTo>
                    <a:cubicBezTo>
                      <a:pt x="11" y="40"/>
                      <a:pt x="11" y="40"/>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2" y="41"/>
                      <a:pt x="12" y="41"/>
                      <a:pt x="12" y="41"/>
                    </a:cubicBezTo>
                    <a:cubicBezTo>
                      <a:pt x="12" y="41"/>
                      <a:pt x="12" y="42"/>
                      <a:pt x="12" y="42"/>
                    </a:cubicBezTo>
                    <a:cubicBezTo>
                      <a:pt x="12" y="42"/>
                      <a:pt x="12" y="42"/>
                      <a:pt x="12" y="42"/>
                    </a:cubicBezTo>
                    <a:cubicBezTo>
                      <a:pt x="12" y="42"/>
                      <a:pt x="12" y="42"/>
                      <a:pt x="12" y="42"/>
                    </a:cubicBezTo>
                    <a:cubicBezTo>
                      <a:pt x="12" y="44"/>
                      <a:pt x="12" y="44"/>
                      <a:pt x="12" y="44"/>
                    </a:cubicBezTo>
                    <a:cubicBezTo>
                      <a:pt x="12" y="44"/>
                      <a:pt x="12" y="44"/>
                      <a:pt x="12" y="44"/>
                    </a:cubicBezTo>
                    <a:cubicBezTo>
                      <a:pt x="12" y="44"/>
                      <a:pt x="12" y="44"/>
                      <a:pt x="12" y="44"/>
                    </a:cubicBezTo>
                    <a:cubicBezTo>
                      <a:pt x="12" y="44"/>
                      <a:pt x="12" y="44"/>
                      <a:pt x="12" y="44"/>
                    </a:cubicBezTo>
                    <a:cubicBezTo>
                      <a:pt x="12" y="44"/>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7"/>
                    </a:cubicBezTo>
                    <a:cubicBezTo>
                      <a:pt x="12" y="47"/>
                      <a:pt x="12" y="47"/>
                      <a:pt x="12" y="47"/>
                    </a:cubicBezTo>
                    <a:cubicBezTo>
                      <a:pt x="12" y="47"/>
                      <a:pt x="12" y="47"/>
                      <a:pt x="12" y="47"/>
                    </a:cubicBezTo>
                    <a:cubicBezTo>
                      <a:pt x="12" y="47"/>
                      <a:pt x="12" y="47"/>
                      <a:pt x="12" y="47"/>
                    </a:cubicBezTo>
                    <a:cubicBezTo>
                      <a:pt x="12" y="47"/>
                      <a:pt x="12" y="47"/>
                      <a:pt x="12" y="47"/>
                    </a:cubicBezTo>
                    <a:cubicBezTo>
                      <a:pt x="12" y="48"/>
                      <a:pt x="12" y="48"/>
                      <a:pt x="13" y="48"/>
                    </a:cubicBezTo>
                    <a:cubicBezTo>
                      <a:pt x="13" y="48"/>
                      <a:pt x="13" y="48"/>
                      <a:pt x="13" y="48"/>
                    </a:cubicBezTo>
                    <a:cubicBezTo>
                      <a:pt x="13" y="48"/>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4" y="49"/>
                    </a:cubicBezTo>
                    <a:cubicBezTo>
                      <a:pt x="14" y="49"/>
                      <a:pt x="14" y="49"/>
                      <a:pt x="14" y="49"/>
                    </a:cubicBezTo>
                    <a:cubicBezTo>
                      <a:pt x="14" y="50"/>
                      <a:pt x="14" y="50"/>
                      <a:pt x="14" y="50"/>
                    </a:cubicBezTo>
                    <a:cubicBezTo>
                      <a:pt x="14" y="50"/>
                      <a:pt x="14" y="50"/>
                      <a:pt x="14" y="50"/>
                    </a:cubicBezTo>
                    <a:cubicBezTo>
                      <a:pt x="14" y="50"/>
                      <a:pt x="14" y="50"/>
                      <a:pt x="14" y="50"/>
                    </a:cubicBezTo>
                    <a:cubicBezTo>
                      <a:pt x="14" y="50"/>
                      <a:pt x="14" y="50"/>
                      <a:pt x="14" y="50"/>
                    </a:cubicBezTo>
                    <a:cubicBezTo>
                      <a:pt x="14" y="50"/>
                      <a:pt x="14" y="50"/>
                      <a:pt x="14" y="50"/>
                    </a:cubicBezTo>
                    <a:cubicBezTo>
                      <a:pt x="15" y="50"/>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2"/>
                      <a:pt x="15" y="52"/>
                      <a:pt x="15" y="52"/>
                    </a:cubicBezTo>
                    <a:cubicBezTo>
                      <a:pt x="15" y="52"/>
                      <a:pt x="15" y="52"/>
                      <a:pt x="15" y="52"/>
                    </a:cubicBezTo>
                    <a:cubicBezTo>
                      <a:pt x="15" y="52"/>
                      <a:pt x="15" y="52"/>
                      <a:pt x="15" y="52"/>
                    </a:cubicBezTo>
                    <a:cubicBezTo>
                      <a:pt x="15" y="52"/>
                      <a:pt x="15" y="52"/>
                      <a:pt x="15"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3"/>
                      <a:pt x="16" y="53"/>
                      <a:pt x="16" y="53"/>
                    </a:cubicBezTo>
                    <a:cubicBezTo>
                      <a:pt x="17" y="53"/>
                      <a:pt x="17" y="53"/>
                      <a:pt x="17" y="53"/>
                    </a:cubicBezTo>
                    <a:cubicBezTo>
                      <a:pt x="17" y="53"/>
                      <a:pt x="17" y="53"/>
                      <a:pt x="17" y="53"/>
                    </a:cubicBezTo>
                    <a:cubicBezTo>
                      <a:pt x="17" y="53"/>
                      <a:pt x="17" y="53"/>
                      <a:pt x="17" y="53"/>
                    </a:cubicBezTo>
                    <a:cubicBezTo>
                      <a:pt x="17" y="53"/>
                      <a:pt x="17" y="53"/>
                      <a:pt x="17" y="53"/>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0"/>
                      <a:pt x="17" y="50"/>
                    </a:cubicBezTo>
                    <a:cubicBezTo>
                      <a:pt x="17" y="50"/>
                      <a:pt x="17" y="50"/>
                      <a:pt x="17" y="50"/>
                    </a:cubicBezTo>
                    <a:cubicBezTo>
                      <a:pt x="17" y="50"/>
                      <a:pt x="17" y="50"/>
                      <a:pt x="17" y="50"/>
                    </a:cubicBezTo>
                    <a:cubicBezTo>
                      <a:pt x="17" y="50"/>
                      <a:pt x="17" y="50"/>
                      <a:pt x="17" y="50"/>
                    </a:cubicBezTo>
                    <a:cubicBezTo>
                      <a:pt x="17" y="50"/>
                      <a:pt x="17" y="50"/>
                      <a:pt x="17" y="49"/>
                    </a:cubicBezTo>
                    <a:cubicBezTo>
                      <a:pt x="17"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8" y="48"/>
                    </a:cubicBezTo>
                    <a:cubicBezTo>
                      <a:pt x="18" y="48"/>
                      <a:pt x="18" y="47"/>
                      <a:pt x="18" y="47"/>
                    </a:cubicBezTo>
                    <a:cubicBezTo>
                      <a:pt x="18" y="47"/>
                      <a:pt x="18" y="47"/>
                      <a:pt x="18" y="47"/>
                    </a:cubicBezTo>
                    <a:cubicBezTo>
                      <a:pt x="18" y="47"/>
                      <a:pt x="18" y="46"/>
                      <a:pt x="18" y="46"/>
                    </a:cubicBezTo>
                    <a:cubicBezTo>
                      <a:pt x="18" y="46"/>
                      <a:pt x="18" y="46"/>
                      <a:pt x="18" y="46"/>
                    </a:cubicBezTo>
                    <a:cubicBezTo>
                      <a:pt x="18" y="46"/>
                      <a:pt x="18" y="46"/>
                      <a:pt x="18" y="46"/>
                    </a:cubicBezTo>
                    <a:cubicBezTo>
                      <a:pt x="18" y="46"/>
                      <a:pt x="18" y="46"/>
                      <a:pt x="18" y="46"/>
                    </a:cubicBezTo>
                    <a:cubicBezTo>
                      <a:pt x="17" y="46"/>
                      <a:pt x="17" y="46"/>
                      <a:pt x="17" y="46"/>
                    </a:cubicBezTo>
                    <a:cubicBezTo>
                      <a:pt x="17" y="46"/>
                      <a:pt x="17" y="46"/>
                      <a:pt x="17" y="46"/>
                    </a:cubicBezTo>
                    <a:cubicBezTo>
                      <a:pt x="18" y="46"/>
                      <a:pt x="18" y="46"/>
                      <a:pt x="18" y="46"/>
                    </a:cubicBezTo>
                    <a:cubicBezTo>
                      <a:pt x="18" y="46"/>
                      <a:pt x="18" y="46"/>
                      <a:pt x="18" y="46"/>
                    </a:cubicBezTo>
                    <a:cubicBezTo>
                      <a:pt x="18" y="46"/>
                      <a:pt x="18" y="46"/>
                      <a:pt x="18" y="46"/>
                    </a:cubicBezTo>
                    <a:cubicBezTo>
                      <a:pt x="18" y="46"/>
                      <a:pt x="18" y="46"/>
                      <a:pt x="18" y="46"/>
                    </a:cubicBezTo>
                    <a:cubicBezTo>
                      <a:pt x="19" y="46"/>
                      <a:pt x="19" y="46"/>
                      <a:pt x="19" y="46"/>
                    </a:cubicBezTo>
                    <a:cubicBezTo>
                      <a:pt x="19" y="46"/>
                      <a:pt x="19" y="46"/>
                      <a:pt x="19" y="46"/>
                    </a:cubicBezTo>
                    <a:cubicBezTo>
                      <a:pt x="19" y="46"/>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20" y="44"/>
                    </a:cubicBezTo>
                    <a:cubicBezTo>
                      <a:pt x="20" y="44"/>
                      <a:pt x="20" y="44"/>
                      <a:pt x="20" y="44"/>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1"/>
                    </a:cubicBezTo>
                    <a:cubicBezTo>
                      <a:pt x="20" y="41"/>
                      <a:pt x="20" y="41"/>
                      <a:pt x="20" y="41"/>
                    </a:cubicBezTo>
                    <a:cubicBezTo>
                      <a:pt x="20" y="41"/>
                      <a:pt x="20" y="41"/>
                      <a:pt x="20" y="41"/>
                    </a:cubicBezTo>
                    <a:cubicBezTo>
                      <a:pt x="21" y="41"/>
                      <a:pt x="21" y="41"/>
                      <a:pt x="21" y="41"/>
                    </a:cubicBezTo>
                    <a:cubicBezTo>
                      <a:pt x="21" y="41"/>
                      <a:pt x="21" y="41"/>
                      <a:pt x="21" y="41"/>
                    </a:cubicBezTo>
                    <a:cubicBezTo>
                      <a:pt x="21" y="41"/>
                      <a:pt x="21" y="41"/>
                      <a:pt x="21"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0"/>
                      <a:pt x="22" y="40"/>
                    </a:cubicBezTo>
                    <a:cubicBezTo>
                      <a:pt x="22" y="40"/>
                      <a:pt x="22" y="40"/>
                      <a:pt x="22" y="40"/>
                    </a:cubicBezTo>
                    <a:cubicBezTo>
                      <a:pt x="22" y="40"/>
                      <a:pt x="22"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39"/>
                      <a:pt x="24" y="39"/>
                      <a:pt x="24" y="39"/>
                    </a:cubicBezTo>
                    <a:cubicBezTo>
                      <a:pt x="24" y="39"/>
                      <a:pt x="24" y="39"/>
                      <a:pt x="24" y="39"/>
                    </a:cubicBezTo>
                    <a:cubicBezTo>
                      <a:pt x="24" y="39"/>
                      <a:pt x="24" y="39"/>
                      <a:pt x="24" y="39"/>
                    </a:cubicBezTo>
                    <a:cubicBezTo>
                      <a:pt x="24" y="38"/>
                      <a:pt x="24" y="38"/>
                      <a:pt x="24" y="38"/>
                    </a:cubicBezTo>
                    <a:cubicBezTo>
                      <a:pt x="24" y="38"/>
                      <a:pt x="24" y="38"/>
                      <a:pt x="24" y="37"/>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5" y="36"/>
                      <a:pt x="25" y="36"/>
                      <a:pt x="25" y="36"/>
                    </a:cubicBezTo>
                    <a:cubicBezTo>
                      <a:pt x="25" y="36"/>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6" y="34"/>
                      <a:pt x="26" y="34"/>
                      <a:pt x="26" y="34"/>
                    </a:cubicBezTo>
                    <a:cubicBezTo>
                      <a:pt x="26" y="34"/>
                      <a:pt x="26" y="34"/>
                      <a:pt x="26" y="34"/>
                    </a:cubicBezTo>
                    <a:cubicBezTo>
                      <a:pt x="26" y="34"/>
                      <a:pt x="26" y="34"/>
                      <a:pt x="26" y="34"/>
                    </a:cubicBezTo>
                    <a:cubicBezTo>
                      <a:pt x="26" y="34"/>
                      <a:pt x="26" y="34"/>
                      <a:pt x="26" y="34"/>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5" y="32"/>
                    </a:cubicBezTo>
                    <a:cubicBezTo>
                      <a:pt x="25" y="32"/>
                      <a:pt x="25" y="32"/>
                      <a:pt x="25" y="31"/>
                    </a:cubicBezTo>
                    <a:cubicBezTo>
                      <a:pt x="25" y="31"/>
                      <a:pt x="25" y="31"/>
                      <a:pt x="25" y="31"/>
                    </a:cubicBezTo>
                    <a:cubicBezTo>
                      <a:pt x="25" y="31"/>
                      <a:pt x="25" y="31"/>
                      <a:pt x="25" y="31"/>
                    </a:cubicBezTo>
                    <a:cubicBezTo>
                      <a:pt x="25" y="31"/>
                      <a:pt x="25" y="31"/>
                      <a:pt x="25"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3" y="31"/>
                      <a:pt x="23" y="31"/>
                      <a:pt x="23" y="31"/>
                    </a:cubicBezTo>
                    <a:cubicBezTo>
                      <a:pt x="23" y="31"/>
                      <a:pt x="23" y="31"/>
                      <a:pt x="23" y="31"/>
                    </a:cubicBezTo>
                    <a:cubicBezTo>
                      <a:pt x="23" y="31"/>
                      <a:pt x="23" y="31"/>
                      <a:pt x="23" y="31"/>
                    </a:cubicBezTo>
                    <a:cubicBezTo>
                      <a:pt x="23" y="31"/>
                      <a:pt x="23" y="31"/>
                      <a:pt x="23" y="31"/>
                    </a:cubicBezTo>
                    <a:cubicBezTo>
                      <a:pt x="23" y="30"/>
                      <a:pt x="23" y="30"/>
                      <a:pt x="23" y="30"/>
                    </a:cubicBezTo>
                    <a:cubicBezTo>
                      <a:pt x="23" y="30"/>
                      <a:pt x="22" y="30"/>
                      <a:pt x="22" y="30"/>
                    </a:cubicBezTo>
                    <a:cubicBezTo>
                      <a:pt x="22" y="30"/>
                      <a:pt x="22" y="30"/>
                      <a:pt x="22" y="30"/>
                    </a:cubicBezTo>
                    <a:cubicBezTo>
                      <a:pt x="22" y="30"/>
                      <a:pt x="22" y="30"/>
                      <a:pt x="22" y="30"/>
                    </a:cubicBezTo>
                    <a:cubicBezTo>
                      <a:pt x="22" y="30"/>
                      <a:pt x="22" y="30"/>
                      <a:pt x="22"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0" y="30"/>
                    </a:cubicBezTo>
                    <a:cubicBezTo>
                      <a:pt x="20" y="30"/>
                      <a:pt x="20" y="30"/>
                      <a:pt x="20" y="30"/>
                    </a:cubicBezTo>
                    <a:cubicBezTo>
                      <a:pt x="20" y="30"/>
                      <a:pt x="20" y="30"/>
                      <a:pt x="20" y="30"/>
                    </a:cubicBezTo>
                    <a:cubicBezTo>
                      <a:pt x="20" y="30"/>
                      <a:pt x="20" y="30"/>
                      <a:pt x="20" y="30"/>
                    </a:cubicBezTo>
                    <a:cubicBezTo>
                      <a:pt x="20" y="30"/>
                      <a:pt x="20" y="29"/>
                      <a:pt x="20" y="29"/>
                    </a:cubicBezTo>
                    <a:cubicBezTo>
                      <a:pt x="20" y="29"/>
                      <a:pt x="20" y="29"/>
                      <a:pt x="20" y="29"/>
                    </a:cubicBezTo>
                    <a:cubicBezTo>
                      <a:pt x="20" y="29"/>
                      <a:pt x="20" y="29"/>
                      <a:pt x="20" y="29"/>
                    </a:cubicBezTo>
                    <a:cubicBezTo>
                      <a:pt x="19" y="29"/>
                      <a:pt x="19" y="29"/>
                      <a:pt x="19" y="29"/>
                    </a:cubicBezTo>
                    <a:cubicBezTo>
                      <a:pt x="19" y="29"/>
                      <a:pt x="19" y="29"/>
                      <a:pt x="19" y="29"/>
                    </a:cubicBezTo>
                    <a:cubicBezTo>
                      <a:pt x="19" y="29"/>
                      <a:pt x="19" y="29"/>
                      <a:pt x="19" y="30"/>
                    </a:cubicBezTo>
                    <a:cubicBezTo>
                      <a:pt x="19" y="30"/>
                      <a:pt x="19" y="30"/>
                      <a:pt x="19" y="30"/>
                    </a:cubicBezTo>
                    <a:cubicBezTo>
                      <a:pt x="19" y="30"/>
                      <a:pt x="18" y="30"/>
                      <a:pt x="18" y="30"/>
                    </a:cubicBezTo>
                    <a:cubicBezTo>
                      <a:pt x="18" y="30"/>
                      <a:pt x="18" y="30"/>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8"/>
                      <a:pt x="19" y="28"/>
                    </a:cubicBezTo>
                    <a:cubicBezTo>
                      <a:pt x="19" y="28"/>
                      <a:pt x="19" y="28"/>
                      <a:pt x="19" y="28"/>
                    </a:cubicBezTo>
                    <a:cubicBezTo>
                      <a:pt x="19" y="28"/>
                      <a:pt x="19" y="28"/>
                      <a:pt x="19" y="28"/>
                    </a:cubicBezTo>
                    <a:cubicBezTo>
                      <a:pt x="18" y="28"/>
                      <a:pt x="18" y="28"/>
                      <a:pt x="18" y="28"/>
                    </a:cubicBezTo>
                    <a:cubicBezTo>
                      <a:pt x="18" y="28"/>
                      <a:pt x="18" y="28"/>
                      <a:pt x="18" y="28"/>
                    </a:cubicBezTo>
                    <a:cubicBezTo>
                      <a:pt x="18" y="28"/>
                      <a:pt x="18" y="28"/>
                      <a:pt x="18" y="28"/>
                    </a:cubicBezTo>
                    <a:cubicBezTo>
                      <a:pt x="18" y="28"/>
                      <a:pt x="18" y="28"/>
                      <a:pt x="18" y="28"/>
                    </a:cubicBezTo>
                    <a:cubicBezTo>
                      <a:pt x="18" y="28"/>
                      <a:pt x="18" y="28"/>
                      <a:pt x="18" y="28"/>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7" y="27"/>
                      <a:pt x="17" y="26"/>
                    </a:cubicBezTo>
                    <a:cubicBezTo>
                      <a:pt x="17" y="26"/>
                      <a:pt x="17" y="26"/>
                      <a:pt x="17" y="26"/>
                    </a:cubicBezTo>
                    <a:cubicBezTo>
                      <a:pt x="17" y="26"/>
                      <a:pt x="17" y="26"/>
                      <a:pt x="17" y="26"/>
                    </a:cubicBezTo>
                    <a:cubicBezTo>
                      <a:pt x="17" y="26"/>
                      <a:pt x="17" y="26"/>
                      <a:pt x="17" y="26"/>
                    </a:cubicBezTo>
                    <a:cubicBezTo>
                      <a:pt x="17" y="26"/>
                      <a:pt x="17" y="26"/>
                      <a:pt x="17" y="26"/>
                    </a:cubicBezTo>
                    <a:cubicBezTo>
                      <a:pt x="16" y="26"/>
                      <a:pt x="16" y="26"/>
                      <a:pt x="16" y="26"/>
                    </a:cubicBezTo>
                    <a:cubicBezTo>
                      <a:pt x="16" y="26"/>
                      <a:pt x="16" y="26"/>
                      <a:pt x="16" y="26"/>
                    </a:cubicBezTo>
                    <a:cubicBezTo>
                      <a:pt x="16" y="26"/>
                      <a:pt x="16" y="26"/>
                      <a:pt x="16" y="26"/>
                    </a:cubicBezTo>
                    <a:cubicBezTo>
                      <a:pt x="16" y="26"/>
                      <a:pt x="16" y="26"/>
                      <a:pt x="16" y="26"/>
                    </a:cubicBezTo>
                    <a:cubicBezTo>
                      <a:pt x="16" y="26"/>
                      <a:pt x="16" y="26"/>
                      <a:pt x="16" y="26"/>
                    </a:cubicBezTo>
                    <a:cubicBezTo>
                      <a:pt x="15" y="26"/>
                      <a:pt x="15" y="26"/>
                      <a:pt x="15" y="26"/>
                    </a:cubicBezTo>
                    <a:cubicBezTo>
                      <a:pt x="15" y="26"/>
                      <a:pt x="15" y="26"/>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4" y="25"/>
                      <a:pt x="14" y="25"/>
                    </a:cubicBezTo>
                    <a:cubicBezTo>
                      <a:pt x="14" y="25"/>
                      <a:pt x="14" y="25"/>
                      <a:pt x="14" y="25"/>
                    </a:cubicBezTo>
                    <a:cubicBezTo>
                      <a:pt x="14" y="25"/>
                      <a:pt x="14" y="25"/>
                      <a:pt x="14" y="25"/>
                    </a:cubicBezTo>
                    <a:cubicBezTo>
                      <a:pt x="14" y="25"/>
                      <a:pt x="14" y="25"/>
                      <a:pt x="13" y="25"/>
                    </a:cubicBezTo>
                    <a:cubicBezTo>
                      <a:pt x="14" y="25"/>
                      <a:pt x="14" y="24"/>
                      <a:pt x="14" y="24"/>
                    </a:cubicBezTo>
                    <a:cubicBezTo>
                      <a:pt x="14" y="24"/>
                      <a:pt x="14" y="24"/>
                      <a:pt x="14" y="24"/>
                    </a:cubicBezTo>
                    <a:cubicBezTo>
                      <a:pt x="14" y="24"/>
                      <a:pt x="14" y="24"/>
                      <a:pt x="14"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2" y="24"/>
                      <a:pt x="12" y="24"/>
                    </a:cubicBezTo>
                    <a:cubicBezTo>
                      <a:pt x="12" y="24"/>
                      <a:pt x="12" y="24"/>
                      <a:pt x="12" y="24"/>
                    </a:cubicBezTo>
                    <a:cubicBezTo>
                      <a:pt x="12" y="24"/>
                      <a:pt x="12" y="24"/>
                      <a:pt x="12" y="24"/>
                    </a:cubicBezTo>
                    <a:cubicBezTo>
                      <a:pt x="12" y="24"/>
                      <a:pt x="12" y="24"/>
                      <a:pt x="12" y="24"/>
                    </a:cubicBezTo>
                    <a:cubicBezTo>
                      <a:pt x="12" y="24"/>
                      <a:pt x="11" y="24"/>
                      <a:pt x="11" y="24"/>
                    </a:cubicBezTo>
                    <a:cubicBezTo>
                      <a:pt x="11" y="24"/>
                      <a:pt x="11" y="23"/>
                      <a:pt x="11" y="23"/>
                    </a:cubicBezTo>
                    <a:cubicBezTo>
                      <a:pt x="11" y="23"/>
                      <a:pt x="11" y="23"/>
                      <a:pt x="11" y="23"/>
                    </a:cubicBezTo>
                    <a:cubicBezTo>
                      <a:pt x="11"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7" y="25"/>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3"/>
                    </a:cubicBezTo>
                    <a:cubicBezTo>
                      <a:pt x="6" y="23"/>
                      <a:pt x="6" y="23"/>
                      <a:pt x="6" y="23"/>
                    </a:cubicBezTo>
                    <a:cubicBezTo>
                      <a:pt x="6" y="23"/>
                      <a:pt x="6" y="23"/>
                      <a:pt x="5" y="23"/>
                    </a:cubicBezTo>
                    <a:cubicBezTo>
                      <a:pt x="6" y="23"/>
                      <a:pt x="6" y="23"/>
                      <a:pt x="6" y="23"/>
                    </a:cubicBezTo>
                    <a:cubicBezTo>
                      <a:pt x="6" y="23"/>
                      <a:pt x="6" y="23"/>
                      <a:pt x="6" y="23"/>
                    </a:cubicBezTo>
                    <a:cubicBezTo>
                      <a:pt x="6" y="23"/>
                      <a:pt x="6" y="23"/>
                      <a:pt x="6" y="23"/>
                    </a:cubicBezTo>
                    <a:cubicBezTo>
                      <a:pt x="6" y="23"/>
                      <a:pt x="6" y="22"/>
                      <a:pt x="6" y="22"/>
                    </a:cubicBezTo>
                    <a:cubicBezTo>
                      <a:pt x="6" y="22"/>
                      <a:pt x="6" y="22"/>
                      <a:pt x="6" y="22"/>
                    </a:cubicBezTo>
                    <a:cubicBezTo>
                      <a:pt x="6" y="22"/>
                      <a:pt x="6" y="22"/>
                      <a:pt x="6" y="22"/>
                    </a:cubicBezTo>
                    <a:cubicBezTo>
                      <a:pt x="6" y="22"/>
                      <a:pt x="6" y="22"/>
                      <a:pt x="6" y="22"/>
                    </a:cubicBezTo>
                    <a:cubicBezTo>
                      <a:pt x="6" y="22"/>
                      <a:pt x="6" y="22"/>
                      <a:pt x="6" y="22"/>
                    </a:cubicBezTo>
                    <a:cubicBezTo>
                      <a:pt x="6" y="21"/>
                      <a:pt x="6" y="21"/>
                      <a:pt x="6" y="21"/>
                    </a:cubicBezTo>
                    <a:cubicBezTo>
                      <a:pt x="6" y="21"/>
                      <a:pt x="6" y="21"/>
                      <a:pt x="6" y="21"/>
                    </a:cubicBezTo>
                    <a:cubicBezTo>
                      <a:pt x="6" y="21"/>
                      <a:pt x="6" y="21"/>
                      <a:pt x="6" y="21"/>
                    </a:cubicBezTo>
                    <a:cubicBezTo>
                      <a:pt x="6" y="21"/>
                      <a:pt x="6" y="21"/>
                      <a:pt x="6" y="21"/>
                    </a:cubicBezTo>
                    <a:cubicBezTo>
                      <a:pt x="6" y="21"/>
                      <a:pt x="6" y="21"/>
                      <a:pt x="6"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6" y="20"/>
                      <a:pt x="6" y="20"/>
                      <a:pt x="6" y="19"/>
                    </a:cubicBezTo>
                    <a:cubicBezTo>
                      <a:pt x="6" y="19"/>
                      <a:pt x="6" y="19"/>
                      <a:pt x="6" y="19"/>
                    </a:cubicBezTo>
                    <a:cubicBezTo>
                      <a:pt x="6" y="19"/>
                      <a:pt x="6" y="19"/>
                      <a:pt x="6" y="19"/>
                    </a:cubicBezTo>
                    <a:cubicBezTo>
                      <a:pt x="6" y="18"/>
                      <a:pt x="6" y="18"/>
                      <a:pt x="6" y="18"/>
                    </a:cubicBezTo>
                    <a:cubicBezTo>
                      <a:pt x="6" y="18"/>
                      <a:pt x="6" y="18"/>
                      <a:pt x="6" y="18"/>
                    </a:cubicBezTo>
                    <a:cubicBezTo>
                      <a:pt x="6" y="18"/>
                      <a:pt x="6" y="18"/>
                      <a:pt x="6" y="18"/>
                    </a:cubicBezTo>
                    <a:cubicBezTo>
                      <a:pt x="5" y="18"/>
                      <a:pt x="5" y="18"/>
                      <a:pt x="5" y="18"/>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4" y="19"/>
                      <a:pt x="4" y="19"/>
                      <a:pt x="4" y="19"/>
                    </a:cubicBezTo>
                    <a:cubicBezTo>
                      <a:pt x="4" y="19"/>
                      <a:pt x="4" y="19"/>
                      <a:pt x="4" y="19"/>
                    </a:cubicBezTo>
                    <a:cubicBezTo>
                      <a:pt x="4" y="19"/>
                      <a:pt x="4" y="19"/>
                      <a:pt x="4" y="19"/>
                    </a:cubicBezTo>
                    <a:cubicBezTo>
                      <a:pt x="4" y="20"/>
                      <a:pt x="4" y="20"/>
                      <a:pt x="4" y="20"/>
                    </a:cubicBezTo>
                    <a:cubicBezTo>
                      <a:pt x="4" y="20"/>
                      <a:pt x="4" y="20"/>
                      <a:pt x="4" y="20"/>
                    </a:cubicBezTo>
                    <a:cubicBezTo>
                      <a:pt x="4" y="20"/>
                      <a:pt x="4" y="20"/>
                      <a:pt x="4" y="20"/>
                    </a:cubicBezTo>
                    <a:cubicBezTo>
                      <a:pt x="4" y="20"/>
                      <a:pt x="4" y="20"/>
                      <a:pt x="4" y="20"/>
                    </a:cubicBezTo>
                    <a:cubicBezTo>
                      <a:pt x="4" y="19"/>
                      <a:pt x="4" y="19"/>
                      <a:pt x="4" y="19"/>
                    </a:cubicBezTo>
                    <a:cubicBezTo>
                      <a:pt x="4" y="19"/>
                      <a:pt x="4"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4" y="19"/>
                    </a:cubicBezTo>
                    <a:cubicBezTo>
                      <a:pt x="4" y="19"/>
                      <a:pt x="4" y="19"/>
                      <a:pt x="4" y="19"/>
                    </a:cubicBezTo>
                    <a:cubicBezTo>
                      <a:pt x="4" y="19"/>
                      <a:pt x="4" y="19"/>
                      <a:pt x="4" y="19"/>
                    </a:cubicBezTo>
                    <a:cubicBezTo>
                      <a:pt x="4" y="19"/>
                      <a:pt x="4" y="19"/>
                      <a:pt x="4" y="19"/>
                    </a:cubicBezTo>
                    <a:cubicBezTo>
                      <a:pt x="4" y="19"/>
                      <a:pt x="4" y="19"/>
                      <a:pt x="4" y="19"/>
                    </a:cubicBezTo>
                    <a:cubicBezTo>
                      <a:pt x="4" y="19"/>
                      <a:pt x="4" y="19"/>
                      <a:pt x="4" y="19"/>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5" y="17"/>
                      <a:pt x="5" y="17"/>
                    </a:cubicBezTo>
                    <a:cubicBezTo>
                      <a:pt x="5" y="17"/>
                      <a:pt x="5" y="17"/>
                      <a:pt x="5" y="17"/>
                    </a:cubicBezTo>
                    <a:cubicBezTo>
                      <a:pt x="5" y="17"/>
                      <a:pt x="5" y="17"/>
                      <a:pt x="5" y="17"/>
                    </a:cubicBezTo>
                    <a:cubicBezTo>
                      <a:pt x="5" y="17"/>
                      <a:pt x="5" y="17"/>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7" y="15"/>
                      <a:pt x="7" y="15"/>
                      <a:pt x="7" y="15"/>
                    </a:cubicBezTo>
                    <a:cubicBezTo>
                      <a:pt x="7" y="15"/>
                      <a:pt x="7" y="15"/>
                      <a:pt x="7" y="15"/>
                    </a:cubicBezTo>
                    <a:cubicBezTo>
                      <a:pt x="7" y="15"/>
                      <a:pt x="7" y="15"/>
                      <a:pt x="7" y="15"/>
                    </a:cubicBezTo>
                    <a:cubicBezTo>
                      <a:pt x="7" y="15"/>
                      <a:pt x="8" y="15"/>
                      <a:pt x="8" y="15"/>
                    </a:cubicBezTo>
                    <a:cubicBezTo>
                      <a:pt x="8" y="15"/>
                      <a:pt x="8" y="15"/>
                      <a:pt x="8" y="15"/>
                    </a:cubicBezTo>
                    <a:cubicBezTo>
                      <a:pt x="8" y="15"/>
                      <a:pt x="8" y="15"/>
                      <a:pt x="8" y="15"/>
                    </a:cubicBezTo>
                    <a:cubicBezTo>
                      <a:pt x="8" y="15"/>
                      <a:pt x="8" y="15"/>
                      <a:pt x="8" y="15"/>
                    </a:cubicBezTo>
                    <a:cubicBezTo>
                      <a:pt x="8" y="15"/>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7"/>
                      <a:pt x="8" y="17"/>
                    </a:cubicBezTo>
                    <a:cubicBezTo>
                      <a:pt x="8" y="17"/>
                      <a:pt x="8" y="17"/>
                      <a:pt x="8" y="17"/>
                    </a:cubicBezTo>
                    <a:cubicBezTo>
                      <a:pt x="8" y="17"/>
                      <a:pt x="8" y="17"/>
                      <a:pt x="8" y="17"/>
                    </a:cubicBezTo>
                    <a:cubicBezTo>
                      <a:pt x="8" y="17"/>
                      <a:pt x="8" y="17"/>
                      <a:pt x="8" y="17"/>
                    </a:cubicBezTo>
                    <a:cubicBezTo>
                      <a:pt x="9" y="17"/>
                      <a:pt x="9" y="16"/>
                      <a:pt x="9" y="16"/>
                    </a:cubicBezTo>
                    <a:cubicBezTo>
                      <a:pt x="9" y="16"/>
                      <a:pt x="9" y="16"/>
                      <a:pt x="9" y="16"/>
                    </a:cubicBezTo>
                    <a:cubicBezTo>
                      <a:pt x="9" y="16"/>
                      <a:pt x="9" y="16"/>
                      <a:pt x="9" y="16"/>
                    </a:cubicBezTo>
                    <a:cubicBezTo>
                      <a:pt x="9" y="16"/>
                      <a:pt x="9" y="16"/>
                      <a:pt x="9" y="16"/>
                    </a:cubicBezTo>
                    <a:cubicBezTo>
                      <a:pt x="9" y="16"/>
                      <a:pt x="9" y="16"/>
                      <a:pt x="9" y="16"/>
                    </a:cubicBezTo>
                    <a:cubicBezTo>
                      <a:pt x="9" y="16"/>
                      <a:pt x="9" y="16"/>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1" y="13"/>
                      <a:pt x="11" y="13"/>
                    </a:cubicBezTo>
                    <a:cubicBezTo>
                      <a:pt x="11" y="13"/>
                      <a:pt x="11" y="13"/>
                      <a:pt x="11" y="13"/>
                    </a:cubicBezTo>
                    <a:cubicBezTo>
                      <a:pt x="11" y="13"/>
                      <a:pt x="11" y="13"/>
                      <a:pt x="11" y="13"/>
                    </a:cubicBezTo>
                    <a:cubicBezTo>
                      <a:pt x="11" y="13"/>
                      <a:pt x="11" y="13"/>
                      <a:pt x="11" y="13"/>
                    </a:cubicBezTo>
                    <a:cubicBezTo>
                      <a:pt x="12" y="13"/>
                      <a:pt x="12" y="13"/>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1"/>
                      <a:pt x="12" y="11"/>
                      <a:pt x="12" y="11"/>
                    </a:cubicBezTo>
                    <a:cubicBezTo>
                      <a:pt x="12" y="11"/>
                      <a:pt x="12" y="11"/>
                      <a:pt x="12" y="11"/>
                    </a:cubicBezTo>
                    <a:cubicBezTo>
                      <a:pt x="12" y="11"/>
                      <a:pt x="13" y="11"/>
                      <a:pt x="13" y="11"/>
                    </a:cubicBezTo>
                    <a:cubicBezTo>
                      <a:pt x="13" y="11"/>
                      <a:pt x="13" y="11"/>
                      <a:pt x="13" y="11"/>
                    </a:cubicBezTo>
                    <a:cubicBezTo>
                      <a:pt x="13" y="11"/>
                      <a:pt x="13" y="10"/>
                      <a:pt x="13" y="10"/>
                    </a:cubicBezTo>
                    <a:cubicBezTo>
                      <a:pt x="13" y="10"/>
                      <a:pt x="13" y="10"/>
                      <a:pt x="13" y="10"/>
                    </a:cubicBezTo>
                    <a:cubicBezTo>
                      <a:pt x="13"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5" y="10"/>
                      <a:pt x="15" y="10"/>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6" y="9"/>
                      <a:pt x="16" y="9"/>
                      <a:pt x="16" y="9"/>
                    </a:cubicBezTo>
                    <a:cubicBezTo>
                      <a:pt x="16" y="9"/>
                      <a:pt x="16" y="9"/>
                      <a:pt x="16" y="9"/>
                    </a:cubicBezTo>
                    <a:cubicBezTo>
                      <a:pt x="16" y="9"/>
                      <a:pt x="16" y="9"/>
                      <a:pt x="16" y="9"/>
                    </a:cubicBezTo>
                    <a:cubicBezTo>
                      <a:pt x="16" y="9"/>
                      <a:pt x="16" y="9"/>
                      <a:pt x="16" y="9"/>
                    </a:cubicBezTo>
                    <a:cubicBezTo>
                      <a:pt x="16" y="9"/>
                      <a:pt x="16" y="9"/>
                      <a:pt x="16" y="9"/>
                    </a:cubicBezTo>
                    <a:cubicBezTo>
                      <a:pt x="16" y="9"/>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7" y="8"/>
                      <a:pt x="17" y="8"/>
                      <a:pt x="17" y="8"/>
                    </a:cubicBezTo>
                    <a:cubicBezTo>
                      <a:pt x="17" y="8"/>
                      <a:pt x="17" y="8"/>
                      <a:pt x="17" y="8"/>
                    </a:cubicBezTo>
                    <a:cubicBezTo>
                      <a:pt x="17" y="8"/>
                      <a:pt x="17" y="8"/>
                      <a:pt x="17" y="8"/>
                    </a:cubicBezTo>
                    <a:cubicBezTo>
                      <a:pt x="17" y="8"/>
                      <a:pt x="17" y="8"/>
                      <a:pt x="17" y="8"/>
                    </a:cubicBezTo>
                    <a:cubicBezTo>
                      <a:pt x="17" y="7"/>
                      <a:pt x="17" y="7"/>
                      <a:pt x="17" y="7"/>
                    </a:cubicBezTo>
                    <a:cubicBezTo>
                      <a:pt x="16" y="7"/>
                      <a:pt x="16" y="7"/>
                      <a:pt x="16" y="7"/>
                    </a:cubicBezTo>
                    <a:cubicBezTo>
                      <a:pt x="16" y="7"/>
                      <a:pt x="16" y="7"/>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7"/>
                      <a:pt x="16" y="7"/>
                      <a:pt x="16" y="7"/>
                    </a:cubicBezTo>
                    <a:cubicBezTo>
                      <a:pt x="16" y="7"/>
                      <a:pt x="16" y="7"/>
                      <a:pt x="16" y="7"/>
                    </a:cubicBezTo>
                    <a:cubicBezTo>
                      <a:pt x="16" y="7"/>
                      <a:pt x="16" y="7"/>
                      <a:pt x="16" y="7"/>
                    </a:cubicBezTo>
                    <a:cubicBezTo>
                      <a:pt x="16" y="7"/>
                      <a:pt x="16" y="7"/>
                      <a:pt x="16" y="7"/>
                    </a:cubicBezTo>
                    <a:cubicBezTo>
                      <a:pt x="16" y="7"/>
                      <a:pt x="16" y="7"/>
                      <a:pt x="16" y="7"/>
                    </a:cubicBezTo>
                    <a:cubicBezTo>
                      <a:pt x="17" y="7"/>
                      <a:pt x="17" y="7"/>
                      <a:pt x="17" y="7"/>
                    </a:cubicBezTo>
                    <a:cubicBezTo>
                      <a:pt x="17" y="7"/>
                      <a:pt x="17" y="7"/>
                      <a:pt x="17" y="7"/>
                    </a:cubicBezTo>
                    <a:cubicBezTo>
                      <a:pt x="17" y="7"/>
                      <a:pt x="17" y="7"/>
                      <a:pt x="17" y="7"/>
                    </a:cubicBezTo>
                    <a:cubicBezTo>
                      <a:pt x="17" y="7"/>
                      <a:pt x="17" y="7"/>
                      <a:pt x="17" y="7"/>
                    </a:cubicBezTo>
                    <a:cubicBezTo>
                      <a:pt x="17" y="7"/>
                      <a:pt x="17" y="7"/>
                      <a:pt x="17"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6"/>
                      <a:pt x="19" y="6"/>
                    </a:cubicBezTo>
                    <a:cubicBezTo>
                      <a:pt x="19" y="6"/>
                      <a:pt x="19" y="6"/>
                      <a:pt x="19" y="6"/>
                    </a:cubicBezTo>
                    <a:cubicBezTo>
                      <a:pt x="19" y="6"/>
                      <a:pt x="19" y="6"/>
                      <a:pt x="19" y="6"/>
                    </a:cubicBezTo>
                    <a:cubicBezTo>
                      <a:pt x="19" y="6"/>
                      <a:pt x="19" y="6"/>
                      <a:pt x="19" y="6"/>
                    </a:cubicBezTo>
                    <a:cubicBezTo>
                      <a:pt x="19" y="6"/>
                      <a:pt x="19" y="6"/>
                      <a:pt x="19" y="6"/>
                    </a:cubicBezTo>
                    <a:cubicBezTo>
                      <a:pt x="19"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1" y="6"/>
                      <a:pt x="21" y="6"/>
                      <a:pt x="21" y="6"/>
                    </a:cubicBezTo>
                    <a:cubicBezTo>
                      <a:pt x="21" y="6"/>
                      <a:pt x="21" y="6"/>
                      <a:pt x="21" y="6"/>
                    </a:cubicBezTo>
                    <a:cubicBezTo>
                      <a:pt x="21" y="6"/>
                      <a:pt x="21" y="5"/>
                      <a:pt x="21" y="5"/>
                    </a:cubicBezTo>
                    <a:cubicBezTo>
                      <a:pt x="20" y="5"/>
                      <a:pt x="20" y="5"/>
                      <a:pt x="20" y="5"/>
                    </a:cubicBezTo>
                    <a:cubicBezTo>
                      <a:pt x="20" y="5"/>
                      <a:pt x="20" y="5"/>
                      <a:pt x="20" y="5"/>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9" y="4"/>
                      <a:pt x="19" y="4"/>
                      <a:pt x="19"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8" y="4"/>
                      <a:pt x="18" y="4"/>
                      <a:pt x="18" y="4"/>
                    </a:cubicBezTo>
                    <a:cubicBezTo>
                      <a:pt x="18" y="4"/>
                      <a:pt x="18" y="4"/>
                      <a:pt x="18" y="4"/>
                    </a:cubicBezTo>
                    <a:cubicBezTo>
                      <a:pt x="18" y="4"/>
                      <a:pt x="18" y="4"/>
                      <a:pt x="18" y="4"/>
                    </a:cubicBezTo>
                    <a:cubicBezTo>
                      <a:pt x="18" y="4"/>
                      <a:pt x="18" y="4"/>
                      <a:pt x="18" y="4"/>
                    </a:cubicBezTo>
                    <a:cubicBezTo>
                      <a:pt x="17" y="4"/>
                      <a:pt x="17" y="4"/>
                      <a:pt x="17" y="4"/>
                    </a:cubicBezTo>
                    <a:cubicBezTo>
                      <a:pt x="17" y="4"/>
                      <a:pt x="17" y="4"/>
                      <a:pt x="17" y="4"/>
                    </a:cubicBezTo>
                    <a:cubicBezTo>
                      <a:pt x="17" y="4"/>
                      <a:pt x="17" y="4"/>
                      <a:pt x="17" y="4"/>
                    </a:cubicBezTo>
                    <a:cubicBezTo>
                      <a:pt x="17" y="4"/>
                      <a:pt x="17" y="4"/>
                      <a:pt x="17" y="4"/>
                    </a:cubicBezTo>
                    <a:cubicBezTo>
                      <a:pt x="17" y="4"/>
                      <a:pt x="17" y="4"/>
                      <a:pt x="17" y="4"/>
                    </a:cubicBezTo>
                    <a:cubicBezTo>
                      <a:pt x="17" y="5"/>
                      <a:pt x="17" y="5"/>
                      <a:pt x="17" y="5"/>
                    </a:cubicBezTo>
                    <a:cubicBezTo>
                      <a:pt x="17" y="5"/>
                      <a:pt x="17" y="5"/>
                      <a:pt x="17"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6"/>
                    </a:cubicBezTo>
                    <a:cubicBezTo>
                      <a:pt x="16" y="6"/>
                      <a:pt x="16" y="6"/>
                      <a:pt x="16" y="6"/>
                    </a:cubicBezTo>
                    <a:cubicBezTo>
                      <a:pt x="16"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6" y="5"/>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7" y="4"/>
                      <a:pt x="17" y="4"/>
                    </a:cubicBezTo>
                    <a:cubicBezTo>
                      <a:pt x="17" y="4"/>
                      <a:pt x="17" y="4"/>
                      <a:pt x="17" y="3"/>
                    </a:cubicBezTo>
                    <a:cubicBezTo>
                      <a:pt x="17" y="3"/>
                      <a:pt x="17" y="3"/>
                      <a:pt x="17" y="3"/>
                    </a:cubicBezTo>
                    <a:cubicBezTo>
                      <a:pt x="17" y="3"/>
                      <a:pt x="17" y="3"/>
                      <a:pt x="17" y="3"/>
                    </a:cubicBezTo>
                    <a:cubicBezTo>
                      <a:pt x="17" y="3"/>
                      <a:pt x="17" y="3"/>
                      <a:pt x="17" y="3"/>
                    </a:cubicBezTo>
                    <a:cubicBezTo>
                      <a:pt x="17"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2"/>
                    </a:cubicBezTo>
                    <a:cubicBezTo>
                      <a:pt x="18" y="2"/>
                      <a:pt x="18" y="2"/>
                      <a:pt x="18" y="2"/>
                    </a:cubicBezTo>
                    <a:cubicBezTo>
                      <a:pt x="20" y="2"/>
                      <a:pt x="22" y="1"/>
                      <a:pt x="24" y="1"/>
                    </a:cubicBezTo>
                    <a:cubicBezTo>
                      <a:pt x="24" y="1"/>
                      <a:pt x="24" y="1"/>
                      <a:pt x="24" y="1"/>
                    </a:cubicBezTo>
                    <a:cubicBezTo>
                      <a:pt x="24" y="1"/>
                      <a:pt x="24" y="1"/>
                      <a:pt x="24" y="1"/>
                    </a:cubicBezTo>
                    <a:cubicBezTo>
                      <a:pt x="24" y="1"/>
                      <a:pt x="24" y="1"/>
                      <a:pt x="24" y="1"/>
                    </a:cubicBezTo>
                    <a:cubicBezTo>
                      <a:pt x="24" y="1"/>
                      <a:pt x="24" y="1"/>
                      <a:pt x="24" y="1"/>
                    </a:cubicBezTo>
                    <a:cubicBezTo>
                      <a:pt x="24" y="1"/>
                      <a:pt x="24" y="2"/>
                      <a:pt x="24" y="2"/>
                    </a:cubicBezTo>
                    <a:cubicBezTo>
                      <a:pt x="24" y="2"/>
                      <a:pt x="24" y="2"/>
                      <a:pt x="24" y="2"/>
                    </a:cubicBezTo>
                    <a:cubicBezTo>
                      <a:pt x="24" y="2"/>
                      <a:pt x="24" y="2"/>
                      <a:pt x="24" y="2"/>
                    </a:cubicBezTo>
                    <a:cubicBezTo>
                      <a:pt x="24" y="2"/>
                      <a:pt x="24" y="2"/>
                      <a:pt x="24" y="2"/>
                    </a:cubicBezTo>
                    <a:cubicBezTo>
                      <a:pt x="24" y="2"/>
                      <a:pt x="24" y="2"/>
                      <a:pt x="24" y="2"/>
                    </a:cubicBezTo>
                    <a:cubicBezTo>
                      <a:pt x="24" y="2"/>
                      <a:pt x="24" y="3"/>
                      <a:pt x="24" y="3"/>
                    </a:cubicBezTo>
                    <a:cubicBezTo>
                      <a:pt x="24" y="3"/>
                      <a:pt x="24" y="3"/>
                      <a:pt x="24" y="3"/>
                    </a:cubicBezTo>
                    <a:cubicBezTo>
                      <a:pt x="24" y="3"/>
                      <a:pt x="24" y="3"/>
                      <a:pt x="24" y="3"/>
                    </a:cubicBezTo>
                    <a:cubicBezTo>
                      <a:pt x="24" y="3"/>
                      <a:pt x="24" y="3"/>
                      <a:pt x="24" y="3"/>
                    </a:cubicBezTo>
                    <a:cubicBezTo>
                      <a:pt x="24" y="3"/>
                      <a:pt x="24" y="3"/>
                      <a:pt x="24" y="3"/>
                    </a:cubicBezTo>
                    <a:cubicBezTo>
                      <a:pt x="24" y="3"/>
                      <a:pt x="24" y="4"/>
                      <a:pt x="24" y="4"/>
                    </a:cubicBezTo>
                    <a:cubicBezTo>
                      <a:pt x="24" y="4"/>
                      <a:pt x="24" y="4"/>
                      <a:pt x="24" y="4"/>
                    </a:cubicBezTo>
                    <a:cubicBezTo>
                      <a:pt x="25" y="4"/>
                      <a:pt x="25" y="4"/>
                      <a:pt x="25" y="4"/>
                    </a:cubicBezTo>
                    <a:cubicBezTo>
                      <a:pt x="25" y="4"/>
                      <a:pt x="25" y="4"/>
                      <a:pt x="25" y="4"/>
                    </a:cubicBezTo>
                    <a:cubicBezTo>
                      <a:pt x="25" y="4"/>
                      <a:pt x="25" y="4"/>
                      <a:pt x="26" y="4"/>
                    </a:cubicBezTo>
                    <a:cubicBezTo>
                      <a:pt x="26" y="4"/>
                      <a:pt x="26" y="4"/>
                      <a:pt x="26" y="4"/>
                    </a:cubicBezTo>
                    <a:cubicBezTo>
                      <a:pt x="26" y="4"/>
                      <a:pt x="26" y="4"/>
                      <a:pt x="26" y="4"/>
                    </a:cubicBezTo>
                    <a:cubicBezTo>
                      <a:pt x="26" y="4"/>
                      <a:pt x="26" y="4"/>
                      <a:pt x="26" y="4"/>
                    </a:cubicBezTo>
                    <a:cubicBezTo>
                      <a:pt x="26" y="4"/>
                      <a:pt x="26" y="4"/>
                      <a:pt x="26" y="3"/>
                    </a:cubicBezTo>
                    <a:cubicBezTo>
                      <a:pt x="26" y="3"/>
                      <a:pt x="26" y="3"/>
                      <a:pt x="26" y="3"/>
                    </a:cubicBezTo>
                    <a:cubicBezTo>
                      <a:pt x="26" y="3"/>
                      <a:pt x="26" y="3"/>
                      <a:pt x="26" y="3"/>
                    </a:cubicBezTo>
                    <a:cubicBezTo>
                      <a:pt x="26" y="3"/>
                      <a:pt x="26" y="3"/>
                      <a:pt x="26" y="3"/>
                    </a:cubicBezTo>
                    <a:cubicBezTo>
                      <a:pt x="26" y="3"/>
                      <a:pt x="26" y="3"/>
                      <a:pt x="26" y="3"/>
                    </a:cubicBezTo>
                    <a:cubicBezTo>
                      <a:pt x="26" y="3"/>
                      <a:pt x="27" y="3"/>
                      <a:pt x="27" y="3"/>
                    </a:cubicBezTo>
                    <a:cubicBezTo>
                      <a:pt x="27" y="3"/>
                      <a:pt x="27" y="3"/>
                      <a:pt x="27" y="3"/>
                    </a:cubicBezTo>
                    <a:cubicBezTo>
                      <a:pt x="27" y="3"/>
                      <a:pt x="27" y="3"/>
                      <a:pt x="27" y="3"/>
                    </a:cubicBezTo>
                    <a:cubicBezTo>
                      <a:pt x="27" y="3"/>
                      <a:pt x="27" y="3"/>
                      <a:pt x="27" y="3"/>
                    </a:cubicBezTo>
                    <a:cubicBezTo>
                      <a:pt x="27" y="3"/>
                      <a:pt x="27" y="3"/>
                      <a:pt x="27" y="3"/>
                    </a:cubicBezTo>
                    <a:cubicBezTo>
                      <a:pt x="27" y="3"/>
                      <a:pt x="27" y="3"/>
                      <a:pt x="28" y="3"/>
                    </a:cubicBezTo>
                    <a:cubicBezTo>
                      <a:pt x="28" y="3"/>
                      <a:pt x="28" y="3"/>
                      <a:pt x="28" y="3"/>
                    </a:cubicBezTo>
                    <a:cubicBezTo>
                      <a:pt x="28" y="3"/>
                      <a:pt x="28" y="3"/>
                      <a:pt x="28" y="3"/>
                    </a:cubicBezTo>
                    <a:cubicBezTo>
                      <a:pt x="28" y="3"/>
                      <a:pt x="28" y="2"/>
                      <a:pt x="28" y="2"/>
                    </a:cubicBezTo>
                    <a:cubicBezTo>
                      <a:pt x="28" y="2"/>
                      <a:pt x="28" y="2"/>
                      <a:pt x="28"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1"/>
                      <a:pt x="29" y="1"/>
                      <a:pt x="29" y="1"/>
                    </a:cubicBezTo>
                    <a:cubicBezTo>
                      <a:pt x="29" y="1"/>
                      <a:pt x="29" y="1"/>
                      <a:pt x="29" y="1"/>
                    </a:cubicBezTo>
                    <a:cubicBezTo>
                      <a:pt x="29" y="1"/>
                      <a:pt x="29" y="1"/>
                      <a:pt x="29" y="1"/>
                    </a:cubicBezTo>
                    <a:cubicBezTo>
                      <a:pt x="30" y="1"/>
                      <a:pt x="30" y="1"/>
                      <a:pt x="30" y="0"/>
                    </a:cubicBezTo>
                    <a:cubicBezTo>
                      <a:pt x="30" y="0"/>
                      <a:pt x="30" y="0"/>
                      <a:pt x="30" y="0"/>
                    </a:cubicBezTo>
                    <a:cubicBezTo>
                      <a:pt x="33" y="1"/>
                      <a:pt x="37" y="1"/>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1" y="3"/>
                    </a:cubicBezTo>
                    <a:cubicBezTo>
                      <a:pt x="41" y="3"/>
                      <a:pt x="41" y="3"/>
                      <a:pt x="41" y="3"/>
                    </a:cubicBezTo>
                    <a:cubicBezTo>
                      <a:pt x="41" y="3"/>
                      <a:pt x="41" y="4"/>
                      <a:pt x="41" y="4"/>
                    </a:cubicBezTo>
                    <a:cubicBezTo>
                      <a:pt x="41" y="4"/>
                      <a:pt x="41" y="4"/>
                      <a:pt x="41" y="4"/>
                    </a:cubicBezTo>
                    <a:cubicBezTo>
                      <a:pt x="41" y="4"/>
                      <a:pt x="41" y="4"/>
                      <a:pt x="41" y="4"/>
                    </a:cubicBezTo>
                    <a:cubicBezTo>
                      <a:pt x="41" y="4"/>
                      <a:pt x="41" y="4"/>
                      <a:pt x="41" y="4"/>
                    </a:cubicBezTo>
                    <a:cubicBezTo>
                      <a:pt x="40" y="4"/>
                      <a:pt x="40" y="4"/>
                      <a:pt x="40" y="4"/>
                    </a:cubicBezTo>
                    <a:cubicBezTo>
                      <a:pt x="40" y="4"/>
                      <a:pt x="40" y="4"/>
                      <a:pt x="40" y="4"/>
                    </a:cubicBezTo>
                    <a:cubicBezTo>
                      <a:pt x="40" y="4"/>
                      <a:pt x="40" y="4"/>
                      <a:pt x="40" y="4"/>
                    </a:cubicBezTo>
                    <a:cubicBezTo>
                      <a:pt x="40" y="4"/>
                      <a:pt x="40"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0" y="5"/>
                      <a:pt x="40" y="5"/>
                      <a:pt x="40" y="5"/>
                    </a:cubicBezTo>
                    <a:cubicBezTo>
                      <a:pt x="40" y="5"/>
                      <a:pt x="40" y="5"/>
                      <a:pt x="40" y="5"/>
                    </a:cubicBezTo>
                    <a:cubicBezTo>
                      <a:pt x="40" y="5"/>
                      <a:pt x="40" y="5"/>
                      <a:pt x="40" y="5"/>
                    </a:cubicBezTo>
                    <a:cubicBezTo>
                      <a:pt x="40" y="5"/>
                      <a:pt x="40" y="5"/>
                      <a:pt x="40" y="6"/>
                    </a:cubicBezTo>
                    <a:cubicBezTo>
                      <a:pt x="40" y="6"/>
                      <a:pt x="40" y="6"/>
                      <a:pt x="40" y="6"/>
                    </a:cubicBezTo>
                    <a:cubicBezTo>
                      <a:pt x="40" y="6"/>
                      <a:pt x="40" y="6"/>
                      <a:pt x="40" y="6"/>
                    </a:cubicBezTo>
                    <a:cubicBezTo>
                      <a:pt x="40" y="6"/>
                      <a:pt x="40" y="6"/>
                      <a:pt x="40" y="6"/>
                    </a:cubicBezTo>
                    <a:cubicBezTo>
                      <a:pt x="40" y="6"/>
                      <a:pt x="40" y="6"/>
                      <a:pt x="40"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8" y="6"/>
                    </a:cubicBezTo>
                    <a:cubicBezTo>
                      <a:pt x="38" y="6"/>
                      <a:pt x="38" y="6"/>
                      <a:pt x="38" y="6"/>
                    </a:cubicBezTo>
                    <a:cubicBezTo>
                      <a:pt x="38" y="6"/>
                      <a:pt x="38" y="7"/>
                      <a:pt x="38" y="7"/>
                    </a:cubicBezTo>
                    <a:cubicBezTo>
                      <a:pt x="38" y="7"/>
                      <a:pt x="38" y="7"/>
                      <a:pt x="38" y="7"/>
                    </a:cubicBezTo>
                    <a:cubicBezTo>
                      <a:pt x="38" y="7"/>
                      <a:pt x="38" y="7"/>
                      <a:pt x="38" y="7"/>
                    </a:cubicBezTo>
                    <a:cubicBezTo>
                      <a:pt x="37" y="7"/>
                      <a:pt x="37" y="7"/>
                      <a:pt x="37" y="7"/>
                    </a:cubicBezTo>
                    <a:cubicBezTo>
                      <a:pt x="38" y="7"/>
                      <a:pt x="38" y="7"/>
                      <a:pt x="38" y="7"/>
                    </a:cubicBezTo>
                    <a:cubicBezTo>
                      <a:pt x="38" y="8"/>
                      <a:pt x="38" y="8"/>
                      <a:pt x="38" y="8"/>
                    </a:cubicBezTo>
                    <a:cubicBezTo>
                      <a:pt x="39" y="8"/>
                      <a:pt x="39" y="8"/>
                      <a:pt x="39" y="9"/>
                    </a:cubicBezTo>
                    <a:cubicBezTo>
                      <a:pt x="39" y="9"/>
                      <a:pt x="39"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1" y="10"/>
                      <a:pt x="41" y="10"/>
                      <a:pt x="41" y="10"/>
                    </a:cubicBezTo>
                    <a:cubicBezTo>
                      <a:pt x="41" y="10"/>
                      <a:pt x="41" y="10"/>
                      <a:pt x="41" y="10"/>
                    </a:cubicBezTo>
                    <a:cubicBezTo>
                      <a:pt x="41" y="10"/>
                      <a:pt x="41" y="10"/>
                      <a:pt x="41" y="10"/>
                    </a:cubicBezTo>
                    <a:cubicBezTo>
                      <a:pt x="41" y="10"/>
                      <a:pt x="41" y="10"/>
                      <a:pt x="41" y="9"/>
                    </a:cubicBezTo>
                    <a:cubicBezTo>
                      <a:pt x="41" y="9"/>
                      <a:pt x="41" y="9"/>
                      <a:pt x="41" y="9"/>
                    </a:cubicBezTo>
                    <a:cubicBezTo>
                      <a:pt x="41" y="9"/>
                      <a:pt x="41" y="9"/>
                      <a:pt x="41" y="9"/>
                    </a:cubicBezTo>
                    <a:cubicBezTo>
                      <a:pt x="41" y="9"/>
                      <a:pt x="42" y="9"/>
                      <a:pt x="42" y="9"/>
                    </a:cubicBezTo>
                    <a:cubicBezTo>
                      <a:pt x="42" y="9"/>
                      <a:pt x="42" y="9"/>
                      <a:pt x="42" y="9"/>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4" y="11"/>
                      <a:pt x="44" y="11"/>
                      <a:pt x="44" y="11"/>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5" y="12"/>
                      <a:pt x="45" y="12"/>
                      <a:pt x="45" y="12"/>
                    </a:cubicBezTo>
                    <a:cubicBezTo>
                      <a:pt x="45" y="12"/>
                      <a:pt x="45" y="12"/>
                      <a:pt x="45" y="12"/>
                    </a:cubicBezTo>
                    <a:cubicBezTo>
                      <a:pt x="45" y="12"/>
                      <a:pt x="45" y="12"/>
                      <a:pt x="45" y="12"/>
                    </a:cubicBezTo>
                    <a:cubicBezTo>
                      <a:pt x="45" y="12"/>
                      <a:pt x="45" y="12"/>
                      <a:pt x="45" y="11"/>
                    </a:cubicBezTo>
                    <a:cubicBezTo>
                      <a:pt x="45" y="11"/>
                      <a:pt x="45" y="11"/>
                      <a:pt x="45" y="11"/>
                    </a:cubicBezTo>
                    <a:cubicBezTo>
                      <a:pt x="45" y="11"/>
                      <a:pt x="45" y="11"/>
                      <a:pt x="45" y="11"/>
                    </a:cubicBezTo>
                    <a:cubicBezTo>
                      <a:pt x="45" y="10"/>
                      <a:pt x="45" y="10"/>
                      <a:pt x="45" y="10"/>
                    </a:cubicBezTo>
                    <a:cubicBezTo>
                      <a:pt x="45" y="10"/>
                      <a:pt x="45" y="10"/>
                      <a:pt x="45" y="10"/>
                    </a:cubicBezTo>
                    <a:cubicBezTo>
                      <a:pt x="45" y="10"/>
                      <a:pt x="45" y="10"/>
                      <a:pt x="45"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1"/>
                      <a:pt x="45" y="11"/>
                      <a:pt x="45" y="11"/>
                    </a:cubicBezTo>
                    <a:cubicBezTo>
                      <a:pt x="45" y="11"/>
                      <a:pt x="45" y="11"/>
                      <a:pt x="45" y="11"/>
                    </a:cubicBezTo>
                    <a:cubicBezTo>
                      <a:pt x="45" y="11"/>
                      <a:pt x="45"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0"/>
                      <a:pt x="47" y="10"/>
                      <a:pt x="47" y="10"/>
                    </a:cubicBezTo>
                    <a:cubicBezTo>
                      <a:pt x="47" y="10"/>
                      <a:pt x="46" y="9"/>
                      <a:pt x="46" y="9"/>
                    </a:cubicBezTo>
                    <a:cubicBezTo>
                      <a:pt x="46" y="9"/>
                      <a:pt x="46" y="9"/>
                      <a:pt x="46" y="9"/>
                    </a:cubicBezTo>
                    <a:cubicBezTo>
                      <a:pt x="46" y="9"/>
                      <a:pt x="46" y="9"/>
                      <a:pt x="46" y="9"/>
                    </a:cubicBezTo>
                    <a:cubicBezTo>
                      <a:pt x="46" y="9"/>
                      <a:pt x="46" y="9"/>
                      <a:pt x="46" y="9"/>
                    </a:cubicBezTo>
                    <a:cubicBezTo>
                      <a:pt x="46" y="8"/>
                      <a:pt x="46" y="8"/>
                      <a:pt x="46" y="8"/>
                    </a:cubicBezTo>
                    <a:cubicBezTo>
                      <a:pt x="46" y="8"/>
                      <a:pt x="46" y="8"/>
                      <a:pt x="46" y="8"/>
                    </a:cubicBezTo>
                    <a:cubicBezTo>
                      <a:pt x="46" y="8"/>
                      <a:pt x="46" y="8"/>
                      <a:pt x="46" y="8"/>
                    </a:cubicBezTo>
                    <a:cubicBezTo>
                      <a:pt x="46" y="8"/>
                      <a:pt x="46" y="8"/>
                      <a:pt x="47" y="8"/>
                    </a:cubicBezTo>
                    <a:cubicBezTo>
                      <a:pt x="47" y="8"/>
                      <a:pt x="47" y="9"/>
                      <a:pt x="47" y="9"/>
                    </a:cubicBezTo>
                    <a:cubicBezTo>
                      <a:pt x="47" y="9"/>
                      <a:pt x="47" y="9"/>
                      <a:pt x="47" y="9"/>
                    </a:cubicBezTo>
                    <a:cubicBezTo>
                      <a:pt x="47" y="9"/>
                      <a:pt x="47" y="9"/>
                      <a:pt x="47" y="9"/>
                    </a:cubicBezTo>
                    <a:cubicBezTo>
                      <a:pt x="47" y="9"/>
                      <a:pt x="47" y="9"/>
                      <a:pt x="47" y="9"/>
                    </a:cubicBezTo>
                    <a:cubicBezTo>
                      <a:pt x="47" y="9"/>
                      <a:pt x="47" y="9"/>
                      <a:pt x="47" y="9"/>
                    </a:cubicBezTo>
                    <a:cubicBezTo>
                      <a:pt x="47" y="9"/>
                      <a:pt x="47" y="9"/>
                      <a:pt x="48" y="9"/>
                    </a:cubicBezTo>
                    <a:cubicBezTo>
                      <a:pt x="48" y="9"/>
                      <a:pt x="48" y="9"/>
                      <a:pt x="48" y="9"/>
                    </a:cubicBezTo>
                    <a:cubicBezTo>
                      <a:pt x="48" y="9"/>
                      <a:pt x="48" y="9"/>
                      <a:pt x="48" y="10"/>
                    </a:cubicBezTo>
                    <a:cubicBezTo>
                      <a:pt x="48" y="10"/>
                      <a:pt x="48" y="10"/>
                      <a:pt x="48" y="10"/>
                    </a:cubicBezTo>
                    <a:cubicBezTo>
                      <a:pt x="48" y="10"/>
                      <a:pt x="48" y="10"/>
                      <a:pt x="48"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1"/>
                      <a:pt x="47" y="11"/>
                    </a:cubicBezTo>
                    <a:cubicBezTo>
                      <a:pt x="47" y="11"/>
                      <a:pt x="47" y="11"/>
                      <a:pt x="47" y="11"/>
                    </a:cubicBezTo>
                    <a:cubicBezTo>
                      <a:pt x="47" y="11"/>
                      <a:pt x="47" y="11"/>
                      <a:pt x="47" y="11"/>
                    </a:cubicBezTo>
                    <a:cubicBezTo>
                      <a:pt x="48" y="11"/>
                      <a:pt x="48" y="11"/>
                      <a:pt x="48" y="11"/>
                    </a:cubicBezTo>
                    <a:cubicBezTo>
                      <a:pt x="48" y="11"/>
                      <a:pt x="48" y="11"/>
                      <a:pt x="48" y="11"/>
                    </a:cubicBezTo>
                    <a:cubicBezTo>
                      <a:pt x="48" y="11"/>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50" y="12"/>
                      <a:pt x="50" y="12"/>
                    </a:cubicBezTo>
                    <a:cubicBezTo>
                      <a:pt x="50" y="12"/>
                      <a:pt x="50" y="12"/>
                      <a:pt x="50" y="12"/>
                    </a:cubicBezTo>
                    <a:cubicBezTo>
                      <a:pt x="50" y="12"/>
                      <a:pt x="50" y="12"/>
                      <a:pt x="50" y="12"/>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8" y="14"/>
                      <a:pt x="48" y="14"/>
                    </a:cubicBezTo>
                    <a:cubicBezTo>
                      <a:pt x="48" y="14"/>
                      <a:pt x="48" y="14"/>
                      <a:pt x="48" y="14"/>
                    </a:cubicBezTo>
                    <a:cubicBezTo>
                      <a:pt x="48" y="14"/>
                      <a:pt x="48" y="14"/>
                      <a:pt x="48" y="14"/>
                    </a:cubicBezTo>
                    <a:cubicBezTo>
                      <a:pt x="48" y="14"/>
                      <a:pt x="48" y="14"/>
                      <a:pt x="48" y="14"/>
                    </a:cubicBezTo>
                    <a:cubicBezTo>
                      <a:pt x="48" y="14"/>
                      <a:pt x="48" y="14"/>
                      <a:pt x="48" y="13"/>
                    </a:cubicBezTo>
                    <a:cubicBezTo>
                      <a:pt x="48" y="13"/>
                      <a:pt x="48" y="13"/>
                      <a:pt x="48" y="13"/>
                    </a:cubicBezTo>
                    <a:cubicBezTo>
                      <a:pt x="48" y="13"/>
                      <a:pt x="48" y="13"/>
                      <a:pt x="48" y="13"/>
                    </a:cubicBezTo>
                    <a:cubicBezTo>
                      <a:pt x="48" y="14"/>
                      <a:pt x="48" y="14"/>
                      <a:pt x="48" y="14"/>
                    </a:cubicBezTo>
                    <a:cubicBezTo>
                      <a:pt x="48" y="14"/>
                      <a:pt x="48"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3"/>
                      <a:pt x="46" y="13"/>
                      <a:pt x="46" y="13"/>
                    </a:cubicBezTo>
                    <a:cubicBezTo>
                      <a:pt x="46" y="13"/>
                      <a:pt x="46" y="13"/>
                      <a:pt x="46" y="13"/>
                    </a:cubicBezTo>
                    <a:cubicBezTo>
                      <a:pt x="46" y="13"/>
                      <a:pt x="46" y="13"/>
                      <a:pt x="46" y="13"/>
                    </a:cubicBezTo>
                    <a:cubicBezTo>
                      <a:pt x="46" y="13"/>
                      <a:pt x="46" y="13"/>
                      <a:pt x="46"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3" y="12"/>
                      <a:pt x="43" y="12"/>
                    </a:cubicBezTo>
                    <a:cubicBezTo>
                      <a:pt x="43" y="12"/>
                      <a:pt x="43" y="12"/>
                      <a:pt x="43" y="12"/>
                    </a:cubicBezTo>
                    <a:cubicBezTo>
                      <a:pt x="43" y="12"/>
                      <a:pt x="43" y="12"/>
                      <a:pt x="43" y="11"/>
                    </a:cubicBezTo>
                    <a:cubicBezTo>
                      <a:pt x="43" y="11"/>
                      <a:pt x="43" y="11"/>
                      <a:pt x="43" y="11"/>
                    </a:cubicBezTo>
                    <a:cubicBezTo>
                      <a:pt x="43" y="11"/>
                      <a:pt x="43" y="11"/>
                      <a:pt x="43" y="11"/>
                    </a:cubicBezTo>
                    <a:cubicBezTo>
                      <a:pt x="43" y="11"/>
                      <a:pt x="43" y="11"/>
                      <a:pt x="43" y="12"/>
                    </a:cubicBezTo>
                    <a:cubicBezTo>
                      <a:pt x="42" y="12"/>
                      <a:pt x="42" y="12"/>
                      <a:pt x="42" y="12"/>
                    </a:cubicBezTo>
                    <a:cubicBezTo>
                      <a:pt x="42" y="12"/>
                      <a:pt x="42" y="12"/>
                      <a:pt x="42" y="12"/>
                    </a:cubicBezTo>
                    <a:cubicBezTo>
                      <a:pt x="42" y="12"/>
                      <a:pt x="42" y="12"/>
                      <a:pt x="42" y="12"/>
                    </a:cubicBezTo>
                    <a:cubicBezTo>
                      <a:pt x="42" y="12"/>
                      <a:pt x="42" y="12"/>
                      <a:pt x="42" y="12"/>
                    </a:cubicBezTo>
                    <a:cubicBezTo>
                      <a:pt x="41" y="12"/>
                      <a:pt x="41" y="12"/>
                      <a:pt x="41" y="12"/>
                    </a:cubicBezTo>
                    <a:cubicBezTo>
                      <a:pt x="41" y="12"/>
                      <a:pt x="41" y="12"/>
                      <a:pt x="41" y="12"/>
                    </a:cubicBezTo>
                    <a:cubicBezTo>
                      <a:pt x="41" y="12"/>
                      <a:pt x="41"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8" y="12"/>
                      <a:pt x="38" y="12"/>
                    </a:cubicBezTo>
                    <a:cubicBezTo>
                      <a:pt x="38" y="12"/>
                      <a:pt x="38" y="12"/>
                      <a:pt x="38" y="12"/>
                    </a:cubicBezTo>
                    <a:cubicBezTo>
                      <a:pt x="38" y="12"/>
                      <a:pt x="38" y="12"/>
                      <a:pt x="38" y="13"/>
                    </a:cubicBezTo>
                    <a:cubicBezTo>
                      <a:pt x="38" y="13"/>
                      <a:pt x="38" y="13"/>
                      <a:pt x="38" y="13"/>
                    </a:cubicBezTo>
                    <a:cubicBezTo>
                      <a:pt x="38" y="13"/>
                      <a:pt x="38" y="13"/>
                      <a:pt x="38" y="13"/>
                    </a:cubicBezTo>
                    <a:cubicBezTo>
                      <a:pt x="38" y="13"/>
                      <a:pt x="38"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4"/>
                      <a:pt x="37" y="14"/>
                    </a:cubicBezTo>
                    <a:cubicBezTo>
                      <a:pt x="37" y="14"/>
                      <a:pt x="37" y="14"/>
                      <a:pt x="37" y="14"/>
                    </a:cubicBezTo>
                    <a:cubicBezTo>
                      <a:pt x="37" y="14"/>
                      <a:pt x="37" y="14"/>
                      <a:pt x="37" y="14"/>
                    </a:cubicBezTo>
                    <a:cubicBezTo>
                      <a:pt x="37" y="14"/>
                      <a:pt x="37" y="14"/>
                      <a:pt x="37" y="14"/>
                    </a:cubicBezTo>
                    <a:cubicBezTo>
                      <a:pt x="37" y="14"/>
                      <a:pt x="37" y="14"/>
                      <a:pt x="37" y="14"/>
                    </a:cubicBezTo>
                    <a:cubicBezTo>
                      <a:pt x="37" y="15"/>
                      <a:pt x="37" y="15"/>
                      <a:pt x="37" y="15"/>
                    </a:cubicBezTo>
                    <a:cubicBezTo>
                      <a:pt x="37" y="15"/>
                      <a:pt x="37"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5" y="15"/>
                    </a:cubicBezTo>
                    <a:cubicBezTo>
                      <a:pt x="35" y="15"/>
                      <a:pt x="35" y="15"/>
                      <a:pt x="35" y="15"/>
                    </a:cubicBezTo>
                    <a:cubicBezTo>
                      <a:pt x="35" y="16"/>
                      <a:pt x="35" y="16"/>
                      <a:pt x="35" y="16"/>
                    </a:cubicBezTo>
                    <a:cubicBezTo>
                      <a:pt x="35" y="16"/>
                      <a:pt x="35" y="16"/>
                      <a:pt x="35" y="16"/>
                    </a:cubicBezTo>
                    <a:cubicBezTo>
                      <a:pt x="35" y="16"/>
                      <a:pt x="35" y="16"/>
                      <a:pt x="35" y="16"/>
                    </a:cubicBezTo>
                    <a:cubicBezTo>
                      <a:pt x="35" y="16"/>
                      <a:pt x="35" y="16"/>
                      <a:pt x="35" y="16"/>
                    </a:cubicBezTo>
                    <a:cubicBezTo>
                      <a:pt x="35" y="16"/>
                      <a:pt x="35" y="16"/>
                      <a:pt x="35" y="16"/>
                    </a:cubicBezTo>
                    <a:cubicBezTo>
                      <a:pt x="35" y="17"/>
                      <a:pt x="35" y="17"/>
                      <a:pt x="35" y="17"/>
                    </a:cubicBezTo>
                    <a:cubicBezTo>
                      <a:pt x="35" y="17"/>
                      <a:pt x="35" y="17"/>
                      <a:pt x="35" y="17"/>
                    </a:cubicBezTo>
                    <a:cubicBezTo>
                      <a:pt x="35" y="17"/>
                      <a:pt x="35" y="17"/>
                      <a:pt x="35" y="17"/>
                    </a:cubicBezTo>
                    <a:cubicBezTo>
                      <a:pt x="34" y="17"/>
                      <a:pt x="34" y="17"/>
                      <a:pt x="34" y="17"/>
                    </a:cubicBezTo>
                    <a:cubicBezTo>
                      <a:pt x="34" y="18"/>
                      <a:pt x="34" y="18"/>
                      <a:pt x="34" y="18"/>
                    </a:cubicBezTo>
                    <a:cubicBezTo>
                      <a:pt x="34" y="18"/>
                      <a:pt x="34" y="18"/>
                      <a:pt x="34" y="18"/>
                    </a:cubicBezTo>
                    <a:cubicBezTo>
                      <a:pt x="34" y="18"/>
                      <a:pt x="34" y="18"/>
                      <a:pt x="34" y="18"/>
                    </a:cubicBezTo>
                    <a:cubicBezTo>
                      <a:pt x="34" y="18"/>
                      <a:pt x="34" y="18"/>
                      <a:pt x="34" y="18"/>
                    </a:cubicBezTo>
                    <a:cubicBezTo>
                      <a:pt x="34" y="18"/>
                      <a:pt x="34" y="18"/>
                      <a:pt x="34" y="18"/>
                    </a:cubicBezTo>
                    <a:cubicBezTo>
                      <a:pt x="34" y="19"/>
                      <a:pt x="34" y="19"/>
                      <a:pt x="34" y="19"/>
                    </a:cubicBezTo>
                    <a:cubicBezTo>
                      <a:pt x="34" y="19"/>
                      <a:pt x="34" y="19"/>
                      <a:pt x="34" y="19"/>
                    </a:cubicBezTo>
                    <a:cubicBezTo>
                      <a:pt x="34" y="19"/>
                      <a:pt x="34" y="19"/>
                      <a:pt x="34" y="19"/>
                    </a:cubicBezTo>
                    <a:cubicBezTo>
                      <a:pt x="34" y="19"/>
                      <a:pt x="34" y="19"/>
                      <a:pt x="34" y="19"/>
                    </a:cubicBezTo>
                    <a:cubicBezTo>
                      <a:pt x="34" y="19"/>
                      <a:pt x="34" y="20"/>
                      <a:pt x="34" y="20"/>
                    </a:cubicBezTo>
                    <a:cubicBezTo>
                      <a:pt x="34" y="20"/>
                      <a:pt x="34" y="20"/>
                      <a:pt x="34" y="20"/>
                    </a:cubicBezTo>
                    <a:cubicBezTo>
                      <a:pt x="34" y="20"/>
                      <a:pt x="34" y="20"/>
                      <a:pt x="34" y="20"/>
                    </a:cubicBezTo>
                    <a:cubicBezTo>
                      <a:pt x="34" y="20"/>
                      <a:pt x="34" y="20"/>
                      <a:pt x="34" y="20"/>
                    </a:cubicBezTo>
                    <a:cubicBezTo>
                      <a:pt x="34" y="20"/>
                      <a:pt x="34" y="20"/>
                      <a:pt x="34" y="20"/>
                    </a:cubicBezTo>
                    <a:cubicBezTo>
                      <a:pt x="34" y="20"/>
                      <a:pt x="34" y="20"/>
                      <a:pt x="35" y="20"/>
                    </a:cubicBezTo>
                    <a:cubicBezTo>
                      <a:pt x="35" y="20"/>
                      <a:pt x="35" y="20"/>
                      <a:pt x="35" y="20"/>
                    </a:cubicBezTo>
                    <a:cubicBezTo>
                      <a:pt x="35" y="20"/>
                      <a:pt x="35" y="20"/>
                      <a:pt x="35" y="20"/>
                    </a:cubicBezTo>
                    <a:cubicBezTo>
                      <a:pt x="35" y="20"/>
                      <a:pt x="35" y="20"/>
                      <a:pt x="35" y="20"/>
                    </a:cubicBezTo>
                    <a:cubicBezTo>
                      <a:pt x="35" y="21"/>
                      <a:pt x="35" y="21"/>
                      <a:pt x="35" y="21"/>
                    </a:cubicBezTo>
                    <a:cubicBezTo>
                      <a:pt x="35" y="21"/>
                      <a:pt x="34" y="21"/>
                      <a:pt x="34" y="21"/>
                    </a:cubicBezTo>
                    <a:cubicBezTo>
                      <a:pt x="34" y="21"/>
                      <a:pt x="34" y="21"/>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5" y="22"/>
                    </a:cubicBezTo>
                    <a:cubicBezTo>
                      <a:pt x="35" y="22"/>
                      <a:pt x="35" y="22"/>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6" y="23"/>
                      <a:pt x="36" y="24"/>
                    </a:cubicBezTo>
                    <a:cubicBezTo>
                      <a:pt x="36" y="24"/>
                      <a:pt x="36" y="24"/>
                      <a:pt x="36" y="24"/>
                    </a:cubicBezTo>
                    <a:cubicBezTo>
                      <a:pt x="36" y="24"/>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7" y="25"/>
                      <a:pt x="37" y="25"/>
                      <a:pt x="37" y="25"/>
                    </a:cubicBezTo>
                    <a:cubicBezTo>
                      <a:pt x="37" y="25"/>
                      <a:pt x="37" y="25"/>
                      <a:pt x="37" y="25"/>
                    </a:cubicBezTo>
                    <a:cubicBezTo>
                      <a:pt x="37" y="25"/>
                      <a:pt x="37" y="26"/>
                      <a:pt x="37" y="26"/>
                    </a:cubicBezTo>
                    <a:cubicBezTo>
                      <a:pt x="37" y="26"/>
                      <a:pt x="37"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6"/>
                      <a:pt x="42" y="26"/>
                      <a:pt x="43" y="26"/>
                    </a:cubicBezTo>
                    <a:cubicBezTo>
                      <a:pt x="43" y="26"/>
                      <a:pt x="43" y="26"/>
                      <a:pt x="43" y="26"/>
                    </a:cubicBezTo>
                    <a:cubicBezTo>
                      <a:pt x="43" y="26"/>
                      <a:pt x="43" y="26"/>
                      <a:pt x="43" y="26"/>
                    </a:cubicBezTo>
                    <a:cubicBezTo>
                      <a:pt x="43" y="26"/>
                      <a:pt x="43" y="26"/>
                      <a:pt x="43" y="26"/>
                    </a:cubicBezTo>
                    <a:cubicBezTo>
                      <a:pt x="43" y="26"/>
                      <a:pt x="43" y="26"/>
                      <a:pt x="43" y="26"/>
                    </a:cubicBezTo>
                    <a:cubicBezTo>
                      <a:pt x="44" y="26"/>
                      <a:pt x="44" y="26"/>
                      <a:pt x="44" y="26"/>
                    </a:cubicBezTo>
                    <a:cubicBezTo>
                      <a:pt x="44" y="26"/>
                      <a:pt x="44" y="26"/>
                      <a:pt x="44" y="26"/>
                    </a:cubicBezTo>
                    <a:cubicBezTo>
                      <a:pt x="44" y="26"/>
                      <a:pt x="44" y="26"/>
                      <a:pt x="44" y="26"/>
                    </a:cubicBezTo>
                    <a:cubicBezTo>
                      <a:pt x="45" y="26"/>
                      <a:pt x="45" y="26"/>
                      <a:pt x="45" y="26"/>
                    </a:cubicBezTo>
                    <a:cubicBezTo>
                      <a:pt x="45" y="26"/>
                      <a:pt x="45" y="26"/>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6" y="27"/>
                      <a:pt x="46" y="27"/>
                      <a:pt x="46" y="27"/>
                    </a:cubicBezTo>
                    <a:cubicBezTo>
                      <a:pt x="46" y="27"/>
                      <a:pt x="46" y="27"/>
                      <a:pt x="46" y="27"/>
                    </a:cubicBezTo>
                    <a:cubicBezTo>
                      <a:pt x="46" y="27"/>
                      <a:pt x="46" y="27"/>
                      <a:pt x="46" y="27"/>
                    </a:cubicBezTo>
                    <a:cubicBezTo>
                      <a:pt x="46" y="27"/>
                      <a:pt x="47" y="28"/>
                      <a:pt x="47" y="28"/>
                    </a:cubicBezTo>
                    <a:cubicBezTo>
                      <a:pt x="47" y="28"/>
                      <a:pt x="46" y="28"/>
                      <a:pt x="46" y="28"/>
                    </a:cubicBezTo>
                    <a:cubicBezTo>
                      <a:pt x="46" y="28"/>
                      <a:pt x="46" y="28"/>
                      <a:pt x="46" y="28"/>
                    </a:cubicBezTo>
                    <a:cubicBezTo>
                      <a:pt x="46" y="28"/>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30"/>
                      <a:pt x="46" y="30"/>
                    </a:cubicBezTo>
                    <a:cubicBezTo>
                      <a:pt x="46" y="30"/>
                      <a:pt x="46" y="30"/>
                      <a:pt x="46" y="30"/>
                    </a:cubicBezTo>
                    <a:cubicBezTo>
                      <a:pt x="46" y="30"/>
                      <a:pt x="46" y="30"/>
                      <a:pt x="46" y="30"/>
                    </a:cubicBezTo>
                    <a:cubicBezTo>
                      <a:pt x="46" y="30"/>
                      <a:pt x="47" y="30"/>
                      <a:pt x="47" y="30"/>
                    </a:cubicBezTo>
                    <a:cubicBezTo>
                      <a:pt x="47" y="30"/>
                      <a:pt x="47" y="30"/>
                      <a:pt x="47" y="30"/>
                    </a:cubicBezTo>
                    <a:cubicBezTo>
                      <a:pt x="47" y="30"/>
                      <a:pt x="47" y="30"/>
                      <a:pt x="47" y="30"/>
                    </a:cubicBezTo>
                    <a:cubicBezTo>
                      <a:pt x="47" y="30"/>
                      <a:pt x="47" y="31"/>
                      <a:pt x="47" y="31"/>
                    </a:cubicBezTo>
                    <a:cubicBezTo>
                      <a:pt x="47" y="31"/>
                      <a:pt x="47" y="31"/>
                      <a:pt x="47" y="31"/>
                    </a:cubicBezTo>
                    <a:cubicBezTo>
                      <a:pt x="47" y="31"/>
                      <a:pt x="47" y="31"/>
                      <a:pt x="47" y="31"/>
                    </a:cubicBezTo>
                    <a:cubicBezTo>
                      <a:pt x="47" y="31"/>
                      <a:pt x="47" y="31"/>
                      <a:pt x="47" y="31"/>
                    </a:cubicBezTo>
                    <a:cubicBezTo>
                      <a:pt x="47" y="31"/>
                      <a:pt x="47" y="31"/>
                      <a:pt x="47" y="31"/>
                    </a:cubicBezTo>
                    <a:cubicBezTo>
                      <a:pt x="47" y="32"/>
                      <a:pt x="47"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3"/>
                      <a:pt x="48" y="33"/>
                      <a:pt x="48" y="33"/>
                    </a:cubicBezTo>
                    <a:cubicBezTo>
                      <a:pt x="48" y="33"/>
                      <a:pt x="48" y="33"/>
                      <a:pt x="48" y="33"/>
                    </a:cubicBezTo>
                    <a:cubicBezTo>
                      <a:pt x="48" y="33"/>
                      <a:pt x="48" y="34"/>
                      <a:pt x="48" y="34"/>
                    </a:cubicBezTo>
                    <a:cubicBezTo>
                      <a:pt x="48" y="34"/>
                      <a:pt x="48" y="34"/>
                      <a:pt x="48" y="34"/>
                    </a:cubicBezTo>
                    <a:cubicBezTo>
                      <a:pt x="48" y="34"/>
                      <a:pt x="48" y="34"/>
                      <a:pt x="48" y="34"/>
                    </a:cubicBezTo>
                    <a:cubicBezTo>
                      <a:pt x="48" y="34"/>
                      <a:pt x="48" y="34"/>
                      <a:pt x="48" y="34"/>
                    </a:cubicBezTo>
                    <a:cubicBezTo>
                      <a:pt x="48" y="34"/>
                      <a:pt x="48" y="34"/>
                      <a:pt x="48" y="34"/>
                    </a:cubicBezTo>
                    <a:cubicBezTo>
                      <a:pt x="48" y="34"/>
                      <a:pt x="48" y="35"/>
                      <a:pt x="48" y="35"/>
                    </a:cubicBezTo>
                    <a:cubicBezTo>
                      <a:pt x="48" y="35"/>
                      <a:pt x="48" y="35"/>
                      <a:pt x="48" y="35"/>
                    </a:cubicBezTo>
                    <a:cubicBezTo>
                      <a:pt x="48" y="35"/>
                      <a:pt x="48" y="35"/>
                      <a:pt x="48" y="35"/>
                    </a:cubicBezTo>
                    <a:cubicBezTo>
                      <a:pt x="48" y="35"/>
                      <a:pt x="48" y="35"/>
                      <a:pt x="48" y="35"/>
                    </a:cubicBezTo>
                    <a:cubicBezTo>
                      <a:pt x="48" y="35"/>
                      <a:pt x="48" y="35"/>
                      <a:pt x="48" y="35"/>
                    </a:cubicBezTo>
                    <a:cubicBezTo>
                      <a:pt x="47" y="35"/>
                      <a:pt x="47" y="35"/>
                      <a:pt x="47" y="35"/>
                    </a:cubicBezTo>
                    <a:cubicBezTo>
                      <a:pt x="47" y="35"/>
                      <a:pt x="47" y="35"/>
                      <a:pt x="47" y="36"/>
                    </a:cubicBezTo>
                    <a:cubicBezTo>
                      <a:pt x="47" y="36"/>
                      <a:pt x="47" y="36"/>
                      <a:pt x="47" y="36"/>
                    </a:cubicBezTo>
                    <a:cubicBezTo>
                      <a:pt x="47" y="36"/>
                      <a:pt x="47" y="36"/>
                      <a:pt x="47" y="36"/>
                    </a:cubicBezTo>
                    <a:cubicBezTo>
                      <a:pt x="47" y="36"/>
                      <a:pt x="47" y="36"/>
                      <a:pt x="47" y="36"/>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6" y="37"/>
                      <a:pt x="46" y="37"/>
                      <a:pt x="46" y="37"/>
                    </a:cubicBezTo>
                    <a:cubicBezTo>
                      <a:pt x="46" y="37"/>
                      <a:pt x="46" y="37"/>
                      <a:pt x="46" y="37"/>
                    </a:cubicBezTo>
                    <a:cubicBezTo>
                      <a:pt x="46" y="37"/>
                      <a:pt x="46" y="37"/>
                      <a:pt x="46" y="37"/>
                    </a:cubicBezTo>
                    <a:cubicBezTo>
                      <a:pt x="46" y="37"/>
                      <a:pt x="46" y="37"/>
                      <a:pt x="46" y="37"/>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1"/>
                      <a:pt x="47" y="41"/>
                    </a:cubicBezTo>
                    <a:cubicBezTo>
                      <a:pt x="47" y="41"/>
                      <a:pt x="47" y="41"/>
                      <a:pt x="47" y="41"/>
                    </a:cubicBezTo>
                    <a:cubicBezTo>
                      <a:pt x="47" y="41"/>
                      <a:pt x="47" y="41"/>
                      <a:pt x="47" y="41"/>
                    </a:cubicBezTo>
                    <a:cubicBezTo>
                      <a:pt x="46" y="41"/>
                      <a:pt x="46" y="41"/>
                      <a:pt x="46" y="41"/>
                    </a:cubicBezTo>
                    <a:cubicBezTo>
                      <a:pt x="46" y="43"/>
                      <a:pt x="46" y="43"/>
                      <a:pt x="46" y="43"/>
                    </a:cubicBezTo>
                    <a:cubicBezTo>
                      <a:pt x="47" y="43"/>
                      <a:pt x="47" y="43"/>
                      <a:pt x="47" y="43"/>
                    </a:cubicBezTo>
                    <a:cubicBezTo>
                      <a:pt x="47" y="43"/>
                      <a:pt x="47" y="43"/>
                      <a:pt x="47" y="44"/>
                    </a:cubicBezTo>
                    <a:cubicBezTo>
                      <a:pt x="47" y="44"/>
                      <a:pt x="47" y="44"/>
                      <a:pt x="47" y="44"/>
                    </a:cubicBezTo>
                    <a:cubicBezTo>
                      <a:pt x="47" y="44"/>
                      <a:pt x="47" y="44"/>
                      <a:pt x="47" y="44"/>
                    </a:cubicBezTo>
                    <a:cubicBezTo>
                      <a:pt x="47" y="44"/>
                      <a:pt x="47" y="45"/>
                      <a:pt x="47" y="45"/>
                    </a:cubicBezTo>
                    <a:cubicBezTo>
                      <a:pt x="47" y="45"/>
                      <a:pt x="47" y="45"/>
                      <a:pt x="46" y="45"/>
                    </a:cubicBezTo>
                    <a:cubicBezTo>
                      <a:pt x="46" y="45"/>
                      <a:pt x="46" y="45"/>
                      <a:pt x="46" y="45"/>
                    </a:cubicBezTo>
                    <a:cubicBezTo>
                      <a:pt x="46" y="45"/>
                      <a:pt x="46" y="45"/>
                      <a:pt x="46" y="45"/>
                    </a:cubicBezTo>
                    <a:cubicBezTo>
                      <a:pt x="46" y="45"/>
                      <a:pt x="46" y="45"/>
                      <a:pt x="46" y="45"/>
                    </a:cubicBezTo>
                    <a:cubicBezTo>
                      <a:pt x="46" y="45"/>
                      <a:pt x="46" y="45"/>
                      <a:pt x="46" y="46"/>
                    </a:cubicBezTo>
                    <a:cubicBezTo>
                      <a:pt x="46" y="46"/>
                      <a:pt x="46" y="46"/>
                      <a:pt x="46" y="46"/>
                    </a:cubicBezTo>
                    <a:cubicBezTo>
                      <a:pt x="46" y="46"/>
                      <a:pt x="46" y="46"/>
                      <a:pt x="46" y="46"/>
                    </a:cubicBezTo>
                    <a:cubicBezTo>
                      <a:pt x="46" y="46"/>
                      <a:pt x="47" y="46"/>
                      <a:pt x="47" y="46"/>
                    </a:cubicBezTo>
                    <a:cubicBezTo>
                      <a:pt x="47" y="46"/>
                      <a:pt x="47" y="46"/>
                      <a:pt x="47" y="46"/>
                    </a:cubicBezTo>
                    <a:cubicBezTo>
                      <a:pt x="47" y="46"/>
                      <a:pt x="47" y="46"/>
                      <a:pt x="47" y="46"/>
                    </a:cubicBezTo>
                    <a:cubicBezTo>
                      <a:pt x="47" y="46"/>
                      <a:pt x="48" y="46"/>
                      <a:pt x="48" y="46"/>
                    </a:cubicBezTo>
                    <a:cubicBezTo>
                      <a:pt x="48" y="46"/>
                      <a:pt x="48" y="46"/>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50" y="45"/>
                    </a:cubicBezTo>
                    <a:cubicBezTo>
                      <a:pt x="50" y="45"/>
                      <a:pt x="50" y="45"/>
                      <a:pt x="50" y="45"/>
                    </a:cubicBezTo>
                    <a:cubicBezTo>
                      <a:pt x="50" y="45"/>
                      <a:pt x="50" y="45"/>
                      <a:pt x="50" y="45"/>
                    </a:cubicBezTo>
                    <a:cubicBezTo>
                      <a:pt x="50" y="44"/>
                      <a:pt x="50" y="44"/>
                      <a:pt x="50" y="44"/>
                    </a:cubicBezTo>
                    <a:cubicBezTo>
                      <a:pt x="50" y="44"/>
                      <a:pt x="50" y="44"/>
                      <a:pt x="51" y="44"/>
                    </a:cubicBezTo>
                    <a:cubicBezTo>
                      <a:pt x="51" y="44"/>
                      <a:pt x="51" y="44"/>
                      <a:pt x="51" y="44"/>
                    </a:cubicBezTo>
                    <a:cubicBezTo>
                      <a:pt x="51" y="44"/>
                      <a:pt x="51" y="44"/>
                      <a:pt x="51" y="44"/>
                    </a:cubicBezTo>
                    <a:cubicBezTo>
                      <a:pt x="51" y="44"/>
                      <a:pt x="51" y="44"/>
                      <a:pt x="51" y="44"/>
                    </a:cubicBezTo>
                    <a:cubicBezTo>
                      <a:pt x="51" y="44"/>
                      <a:pt x="51" y="44"/>
                      <a:pt x="51" y="44"/>
                    </a:cubicBezTo>
                    <a:cubicBezTo>
                      <a:pt x="52" y="44"/>
                      <a:pt x="52" y="43"/>
                      <a:pt x="52" y="43"/>
                    </a:cubicBezTo>
                    <a:cubicBezTo>
                      <a:pt x="52" y="43"/>
                      <a:pt x="52" y="43"/>
                      <a:pt x="52" y="43"/>
                    </a:cubicBezTo>
                    <a:cubicBezTo>
                      <a:pt x="52" y="43"/>
                      <a:pt x="52" y="43"/>
                      <a:pt x="52" y="43"/>
                    </a:cubicBezTo>
                    <a:cubicBezTo>
                      <a:pt x="52" y="43"/>
                      <a:pt x="52" y="43"/>
                      <a:pt x="52" y="43"/>
                    </a:cubicBezTo>
                    <a:cubicBezTo>
                      <a:pt x="52" y="42"/>
                      <a:pt x="52" y="42"/>
                      <a:pt x="52" y="42"/>
                    </a:cubicBezTo>
                    <a:cubicBezTo>
                      <a:pt x="52" y="42"/>
                      <a:pt x="51" y="42"/>
                      <a:pt x="51" y="42"/>
                    </a:cubicBezTo>
                    <a:cubicBezTo>
                      <a:pt x="51" y="42"/>
                      <a:pt x="51"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3" y="41"/>
                      <a:pt x="53" y="41"/>
                    </a:cubicBezTo>
                    <a:cubicBezTo>
                      <a:pt x="53" y="41"/>
                      <a:pt x="53" y="40"/>
                      <a:pt x="53" y="40"/>
                    </a:cubicBezTo>
                    <a:cubicBezTo>
                      <a:pt x="53" y="40"/>
                      <a:pt x="53" y="40"/>
                      <a:pt x="53" y="40"/>
                    </a:cubicBezTo>
                    <a:cubicBezTo>
                      <a:pt x="53" y="40"/>
                      <a:pt x="53" y="40"/>
                      <a:pt x="53" y="40"/>
                    </a:cubicBezTo>
                    <a:cubicBezTo>
                      <a:pt x="53" y="40"/>
                      <a:pt x="53" y="40"/>
                      <a:pt x="53" y="40"/>
                    </a:cubicBezTo>
                    <a:cubicBezTo>
                      <a:pt x="53" y="40"/>
                      <a:pt x="53" y="40"/>
                      <a:pt x="53" y="40"/>
                    </a:cubicBezTo>
                    <a:cubicBezTo>
                      <a:pt x="53" y="39"/>
                      <a:pt x="53" y="39"/>
                      <a:pt x="53" y="39"/>
                    </a:cubicBezTo>
                    <a:cubicBezTo>
                      <a:pt x="53" y="39"/>
                      <a:pt x="53" y="39"/>
                      <a:pt x="53" y="39"/>
                    </a:cubicBezTo>
                    <a:cubicBezTo>
                      <a:pt x="53" y="39"/>
                      <a:pt x="53" y="39"/>
                      <a:pt x="53" y="39"/>
                    </a:cubicBezTo>
                    <a:cubicBezTo>
                      <a:pt x="53" y="39"/>
                      <a:pt x="53" y="39"/>
                      <a:pt x="53" y="39"/>
                    </a:cubicBezTo>
                    <a:cubicBezTo>
                      <a:pt x="53" y="39"/>
                      <a:pt x="54" y="39"/>
                      <a:pt x="54" y="39"/>
                    </a:cubicBezTo>
                    <a:cubicBezTo>
                      <a:pt x="54" y="39"/>
                      <a:pt x="54" y="38"/>
                      <a:pt x="54" y="38"/>
                    </a:cubicBezTo>
                    <a:cubicBezTo>
                      <a:pt x="54" y="38"/>
                      <a:pt x="54" y="38"/>
                      <a:pt x="54" y="38"/>
                    </a:cubicBezTo>
                    <a:cubicBezTo>
                      <a:pt x="54" y="38"/>
                      <a:pt x="54" y="38"/>
                      <a:pt x="54" y="38"/>
                    </a:cubicBezTo>
                    <a:cubicBezTo>
                      <a:pt x="54" y="38"/>
                      <a:pt x="54" y="38"/>
                      <a:pt x="54" y="38"/>
                    </a:cubicBezTo>
                    <a:cubicBezTo>
                      <a:pt x="54" y="37"/>
                      <a:pt x="54" y="37"/>
                      <a:pt x="55" y="37"/>
                    </a:cubicBezTo>
                    <a:cubicBezTo>
                      <a:pt x="55" y="37"/>
                      <a:pt x="55" y="37"/>
                      <a:pt x="55" y="37"/>
                    </a:cubicBezTo>
                    <a:cubicBezTo>
                      <a:pt x="55" y="37"/>
                      <a:pt x="55" y="37"/>
                      <a:pt x="55" y="37"/>
                    </a:cubicBezTo>
                    <a:cubicBezTo>
                      <a:pt x="55" y="36"/>
                      <a:pt x="55" y="36"/>
                      <a:pt x="55" y="36"/>
                    </a:cubicBezTo>
                    <a:cubicBezTo>
                      <a:pt x="55" y="36"/>
                      <a:pt x="55" y="36"/>
                      <a:pt x="55" y="36"/>
                    </a:cubicBezTo>
                    <a:cubicBezTo>
                      <a:pt x="55" y="36"/>
                      <a:pt x="55" y="35"/>
                      <a:pt x="55" y="35"/>
                    </a:cubicBezTo>
                    <a:cubicBezTo>
                      <a:pt x="55" y="35"/>
                      <a:pt x="55" y="35"/>
                      <a:pt x="55" y="35"/>
                    </a:cubicBezTo>
                    <a:cubicBezTo>
                      <a:pt x="55" y="35"/>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6" y="34"/>
                      <a:pt x="56" y="34"/>
                      <a:pt x="56" y="34"/>
                    </a:cubicBezTo>
                    <a:cubicBezTo>
                      <a:pt x="56" y="34"/>
                      <a:pt x="56" y="34"/>
                      <a:pt x="56" y="34"/>
                    </a:cubicBezTo>
                    <a:cubicBezTo>
                      <a:pt x="56" y="34"/>
                      <a:pt x="56" y="33"/>
                      <a:pt x="56" y="33"/>
                    </a:cubicBezTo>
                    <a:cubicBezTo>
                      <a:pt x="56" y="32"/>
                      <a:pt x="56" y="32"/>
                      <a:pt x="56" y="32"/>
                    </a:cubicBezTo>
                    <a:cubicBezTo>
                      <a:pt x="56" y="31"/>
                      <a:pt x="56" y="31"/>
                      <a:pt x="56" y="31"/>
                    </a:cubicBezTo>
                    <a:cubicBezTo>
                      <a:pt x="56" y="31"/>
                      <a:pt x="56" y="31"/>
                      <a:pt x="56" y="31"/>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29"/>
                      <a:pt x="56" y="29"/>
                      <a:pt x="56" y="29"/>
                    </a:cubicBezTo>
                    <a:cubicBezTo>
                      <a:pt x="56" y="29"/>
                      <a:pt x="56" y="29"/>
                      <a:pt x="56" y="29"/>
                    </a:cubicBezTo>
                    <a:cubicBezTo>
                      <a:pt x="56" y="29"/>
                      <a:pt x="56" y="29"/>
                      <a:pt x="56" y="29"/>
                    </a:cubicBezTo>
                    <a:cubicBezTo>
                      <a:pt x="56" y="29"/>
                      <a:pt x="56" y="29"/>
                      <a:pt x="56" y="28"/>
                    </a:cubicBezTo>
                    <a:cubicBezTo>
                      <a:pt x="56" y="28"/>
                      <a:pt x="56" y="28"/>
                      <a:pt x="56" y="28"/>
                    </a:cubicBezTo>
                    <a:cubicBezTo>
                      <a:pt x="56" y="28"/>
                      <a:pt x="56" y="28"/>
                      <a:pt x="56" y="28"/>
                    </a:cubicBezTo>
                    <a:cubicBezTo>
                      <a:pt x="56" y="28"/>
                      <a:pt x="56" y="28"/>
                      <a:pt x="56" y="28"/>
                    </a:cubicBezTo>
                    <a:cubicBezTo>
                      <a:pt x="56" y="28"/>
                      <a:pt x="56" y="28"/>
                      <a:pt x="56" y="28"/>
                    </a:cubicBezTo>
                    <a:cubicBezTo>
                      <a:pt x="56" y="28"/>
                      <a:pt x="56" y="27"/>
                      <a:pt x="56" y="27"/>
                    </a:cubicBezTo>
                    <a:cubicBezTo>
                      <a:pt x="56" y="27"/>
                      <a:pt x="56" y="27"/>
                      <a:pt x="56" y="27"/>
                    </a:cubicBezTo>
                    <a:cubicBezTo>
                      <a:pt x="56" y="27"/>
                      <a:pt x="56" y="27"/>
                      <a:pt x="56" y="27"/>
                    </a:cubicBezTo>
                    <a:cubicBezTo>
                      <a:pt x="56" y="27"/>
                      <a:pt x="56" y="27"/>
                      <a:pt x="56" y="27"/>
                    </a:cubicBezTo>
                    <a:cubicBezTo>
                      <a:pt x="56" y="26"/>
                      <a:pt x="56" y="26"/>
                      <a:pt x="56" y="26"/>
                    </a:cubicBezTo>
                    <a:cubicBezTo>
                      <a:pt x="56" y="26"/>
                      <a:pt x="56" y="26"/>
                      <a:pt x="56" y="26"/>
                    </a:cubicBezTo>
                    <a:cubicBezTo>
                      <a:pt x="57" y="26"/>
                      <a:pt x="57" y="26"/>
                      <a:pt x="57" y="26"/>
                    </a:cubicBezTo>
                    <a:cubicBezTo>
                      <a:pt x="57" y="25"/>
                      <a:pt x="57" y="25"/>
                      <a:pt x="57" y="25"/>
                    </a:cubicBezTo>
                    <a:cubicBezTo>
                      <a:pt x="57" y="25"/>
                      <a:pt x="57" y="25"/>
                      <a:pt x="57" y="25"/>
                    </a:cubicBezTo>
                    <a:cubicBezTo>
                      <a:pt x="57" y="25"/>
                      <a:pt x="57" y="24"/>
                      <a:pt x="56" y="24"/>
                    </a:cubicBezTo>
                    <a:cubicBezTo>
                      <a:pt x="56" y="24"/>
                      <a:pt x="56" y="24"/>
                      <a:pt x="56" y="24"/>
                    </a:cubicBezTo>
                    <a:cubicBezTo>
                      <a:pt x="56" y="24"/>
                      <a:pt x="56" y="24"/>
                      <a:pt x="56" y="24"/>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1"/>
                      <a:pt x="55" y="21"/>
                      <a:pt x="55" y="21"/>
                    </a:cubicBezTo>
                    <a:cubicBezTo>
                      <a:pt x="55" y="21"/>
                      <a:pt x="55" y="21"/>
                      <a:pt x="55" y="21"/>
                    </a:cubicBezTo>
                    <a:cubicBezTo>
                      <a:pt x="55" y="21"/>
                      <a:pt x="55" y="21"/>
                      <a:pt x="55" y="21"/>
                    </a:cubicBezTo>
                    <a:cubicBezTo>
                      <a:pt x="54" y="21"/>
                      <a:pt x="54" y="21"/>
                      <a:pt x="54" y="21"/>
                    </a:cubicBezTo>
                    <a:cubicBezTo>
                      <a:pt x="54" y="21"/>
                      <a:pt x="54" y="21"/>
                      <a:pt x="54" y="21"/>
                    </a:cubicBezTo>
                    <a:cubicBezTo>
                      <a:pt x="54" y="20"/>
                      <a:pt x="54" y="20"/>
                      <a:pt x="54" y="20"/>
                    </a:cubicBezTo>
                    <a:cubicBezTo>
                      <a:pt x="54" y="20"/>
                      <a:pt x="54" y="20"/>
                      <a:pt x="54" y="20"/>
                    </a:cubicBezTo>
                    <a:cubicBezTo>
                      <a:pt x="54" y="19"/>
                      <a:pt x="54" y="19"/>
                      <a:pt x="54" y="19"/>
                    </a:cubicBezTo>
                    <a:cubicBezTo>
                      <a:pt x="54" y="19"/>
                      <a:pt x="54" y="19"/>
                      <a:pt x="54" y="19"/>
                    </a:cubicBezTo>
                    <a:cubicBezTo>
                      <a:pt x="54" y="19"/>
                      <a:pt x="54" y="19"/>
                      <a:pt x="53" y="19"/>
                    </a:cubicBezTo>
                    <a:cubicBezTo>
                      <a:pt x="53" y="19"/>
                      <a:pt x="53" y="19"/>
                      <a:pt x="53" y="19"/>
                    </a:cubicBezTo>
                    <a:cubicBezTo>
                      <a:pt x="53" y="19"/>
                      <a:pt x="53" y="19"/>
                      <a:pt x="53" y="19"/>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2" y="17"/>
                    </a:cubicBezTo>
                    <a:cubicBezTo>
                      <a:pt x="52" y="17"/>
                      <a:pt x="52" y="17"/>
                      <a:pt x="52" y="17"/>
                    </a:cubicBezTo>
                    <a:cubicBezTo>
                      <a:pt x="52" y="16"/>
                      <a:pt x="52" y="16"/>
                      <a:pt x="52" y="16"/>
                    </a:cubicBezTo>
                    <a:cubicBezTo>
                      <a:pt x="52" y="16"/>
                      <a:pt x="51" y="16"/>
                      <a:pt x="51" y="15"/>
                    </a:cubicBezTo>
                    <a:cubicBezTo>
                      <a:pt x="51" y="15"/>
                      <a:pt x="51" y="15"/>
                      <a:pt x="51" y="15"/>
                    </a:cubicBezTo>
                    <a:cubicBezTo>
                      <a:pt x="51" y="15"/>
                      <a:pt x="51" y="15"/>
                      <a:pt x="51" y="15"/>
                    </a:cubicBezTo>
                    <a:cubicBezTo>
                      <a:pt x="52" y="15"/>
                      <a:pt x="52" y="15"/>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3" y="17"/>
                      <a:pt x="53" y="17"/>
                    </a:cubicBezTo>
                    <a:cubicBezTo>
                      <a:pt x="53" y="17"/>
                      <a:pt x="53" y="17"/>
                      <a:pt x="53" y="17"/>
                    </a:cubicBezTo>
                    <a:cubicBezTo>
                      <a:pt x="53" y="17"/>
                      <a:pt x="53" y="17"/>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20"/>
                    </a:cubicBezTo>
                    <a:cubicBezTo>
                      <a:pt x="54" y="20"/>
                      <a:pt x="54" y="20"/>
                      <a:pt x="54" y="20"/>
                    </a:cubicBezTo>
                    <a:cubicBezTo>
                      <a:pt x="54" y="20"/>
                      <a:pt x="54" y="20"/>
                      <a:pt x="54" y="20"/>
                    </a:cubicBezTo>
                    <a:cubicBezTo>
                      <a:pt x="54" y="20"/>
                      <a:pt x="54" y="20"/>
                      <a:pt x="54" y="20"/>
                    </a:cubicBezTo>
                    <a:cubicBezTo>
                      <a:pt x="54" y="20"/>
                      <a:pt x="54" y="20"/>
                      <a:pt x="54" y="20"/>
                    </a:cubicBezTo>
                    <a:cubicBezTo>
                      <a:pt x="54" y="20"/>
                      <a:pt x="54" y="20"/>
                      <a:pt x="55" y="20"/>
                    </a:cubicBezTo>
                    <a:cubicBezTo>
                      <a:pt x="55" y="20"/>
                      <a:pt x="55" y="20"/>
                      <a:pt x="55" y="20"/>
                    </a:cubicBezTo>
                    <a:cubicBezTo>
                      <a:pt x="55" y="20"/>
                      <a:pt x="55" y="20"/>
                      <a:pt x="55" y="20"/>
                    </a:cubicBezTo>
                    <a:cubicBezTo>
                      <a:pt x="55" y="21"/>
                      <a:pt x="55" y="21"/>
                      <a:pt x="55" y="21"/>
                    </a:cubicBezTo>
                    <a:cubicBezTo>
                      <a:pt x="55" y="21"/>
                      <a:pt x="55" y="21"/>
                      <a:pt x="55" y="21"/>
                    </a:cubicBezTo>
                    <a:cubicBezTo>
                      <a:pt x="55" y="21"/>
                      <a:pt x="55" y="21"/>
                      <a:pt x="55" y="21"/>
                    </a:cubicBezTo>
                    <a:cubicBezTo>
                      <a:pt x="55" y="21"/>
                      <a:pt x="55" y="21"/>
                      <a:pt x="55" y="22"/>
                    </a:cubicBezTo>
                    <a:cubicBezTo>
                      <a:pt x="55" y="22"/>
                      <a:pt x="55" y="22"/>
                      <a:pt x="56" y="22"/>
                    </a:cubicBezTo>
                    <a:cubicBezTo>
                      <a:pt x="56" y="22"/>
                      <a:pt x="56" y="22"/>
                      <a:pt x="56" y="22"/>
                    </a:cubicBezTo>
                    <a:cubicBezTo>
                      <a:pt x="56" y="22"/>
                      <a:pt x="56" y="22"/>
                      <a:pt x="56" y="22"/>
                    </a:cubicBezTo>
                    <a:cubicBezTo>
                      <a:pt x="56" y="21"/>
                      <a:pt x="55" y="20"/>
                      <a:pt x="55" y="20"/>
                    </a:cubicBezTo>
                    <a:cubicBezTo>
                      <a:pt x="55" y="19"/>
                      <a:pt x="55" y="19"/>
                      <a:pt x="55" y="19"/>
                    </a:cubicBezTo>
                    <a:close/>
                    <a:moveTo>
                      <a:pt x="39" y="3"/>
                    </a:moveTo>
                    <a:cubicBezTo>
                      <a:pt x="39" y="3"/>
                      <a:pt x="39" y="3"/>
                      <a:pt x="38" y="3"/>
                    </a:cubicBezTo>
                    <a:cubicBezTo>
                      <a:pt x="38" y="3"/>
                      <a:pt x="38" y="3"/>
                      <a:pt x="38" y="3"/>
                    </a:cubicBezTo>
                    <a:cubicBezTo>
                      <a:pt x="38" y="3"/>
                      <a:pt x="38" y="3"/>
                      <a:pt x="38" y="3"/>
                    </a:cubicBezTo>
                    <a:cubicBezTo>
                      <a:pt x="38" y="3"/>
                      <a:pt x="39" y="3"/>
                      <a:pt x="39" y="3"/>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8" y="4"/>
                      <a:pt x="38" y="4"/>
                      <a:pt x="38" y="4"/>
                    </a:cubicBezTo>
                    <a:cubicBezTo>
                      <a:pt x="38" y="4"/>
                      <a:pt x="38" y="4"/>
                      <a:pt x="38" y="4"/>
                    </a:cubicBezTo>
                    <a:cubicBezTo>
                      <a:pt x="38" y="4"/>
                      <a:pt x="38" y="4"/>
                      <a:pt x="38" y="4"/>
                    </a:cubicBezTo>
                    <a:cubicBezTo>
                      <a:pt x="38" y="5"/>
                      <a:pt x="38" y="5"/>
                      <a:pt x="38" y="5"/>
                    </a:cubicBezTo>
                    <a:cubicBezTo>
                      <a:pt x="39" y="5"/>
                      <a:pt x="39" y="5"/>
                      <a:pt x="39" y="5"/>
                    </a:cubicBezTo>
                    <a:cubicBezTo>
                      <a:pt x="39" y="5"/>
                      <a:pt x="39" y="5"/>
                      <a:pt x="39"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4"/>
                      <a:pt x="40" y="4"/>
                      <a:pt x="40" y="4"/>
                    </a:cubicBezTo>
                    <a:cubicBezTo>
                      <a:pt x="40" y="4"/>
                      <a:pt x="40" y="4"/>
                      <a:pt x="40" y="4"/>
                    </a:cubicBezTo>
                    <a:cubicBezTo>
                      <a:pt x="39" y="4"/>
                      <a:pt x="39" y="4"/>
                      <a:pt x="39" y="4"/>
                    </a:cubicBezTo>
                    <a:cubicBezTo>
                      <a:pt x="39" y="4"/>
                      <a:pt x="39" y="4"/>
                      <a:pt x="39" y="4"/>
                    </a:cubicBezTo>
                    <a:cubicBezTo>
                      <a:pt x="39" y="4"/>
                      <a:pt x="39" y="4"/>
                      <a:pt x="39" y="4"/>
                    </a:cubicBezTo>
                    <a:cubicBezTo>
                      <a:pt x="39" y="4"/>
                      <a:pt x="39" y="4"/>
                      <a:pt x="39" y="4"/>
                    </a:cubicBezTo>
                    <a:cubicBezTo>
                      <a:pt x="40" y="4"/>
                      <a:pt x="40" y="4"/>
                      <a:pt x="40" y="4"/>
                    </a:cubicBezTo>
                    <a:cubicBezTo>
                      <a:pt x="40" y="4"/>
                      <a:pt x="40" y="4"/>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39" y="3"/>
                      <a:pt x="39" y="3"/>
                      <a:pt x="39" y="3"/>
                    </a:cubicBezTo>
                    <a:cubicBezTo>
                      <a:pt x="39" y="3"/>
                      <a:pt x="39" y="3"/>
                      <a:pt x="39" y="3"/>
                    </a:cubicBezTo>
                    <a:cubicBezTo>
                      <a:pt x="39" y="3"/>
                      <a:pt x="39" y="3"/>
                      <a:pt x="39" y="3"/>
                    </a:cubicBezTo>
                    <a:cubicBezTo>
                      <a:pt x="39" y="3"/>
                      <a:pt x="39" y="3"/>
                      <a:pt x="39" y="3"/>
                    </a:cubicBezTo>
                    <a:close/>
                    <a:moveTo>
                      <a:pt x="37" y="3"/>
                    </a:moveTo>
                    <a:cubicBezTo>
                      <a:pt x="37" y="3"/>
                      <a:pt x="37" y="3"/>
                      <a:pt x="37" y="3"/>
                    </a:cubicBezTo>
                    <a:cubicBezTo>
                      <a:pt x="37" y="3"/>
                      <a:pt x="37" y="3"/>
                      <a:pt x="37" y="3"/>
                    </a:cubicBezTo>
                    <a:cubicBezTo>
                      <a:pt x="37" y="3"/>
                      <a:pt x="37" y="3"/>
                      <a:pt x="37" y="3"/>
                    </a:cubicBezTo>
                    <a:cubicBezTo>
                      <a:pt x="37" y="3"/>
                      <a:pt x="37" y="3"/>
                      <a:pt x="37" y="3"/>
                    </a:cubicBezTo>
                    <a:cubicBezTo>
                      <a:pt x="37" y="3"/>
                      <a:pt x="37" y="3"/>
                      <a:pt x="37"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7" y="5"/>
                    </a:cubicBezTo>
                    <a:cubicBezTo>
                      <a:pt x="37" y="5"/>
                      <a:pt x="37" y="5"/>
                      <a:pt x="37" y="5"/>
                    </a:cubicBezTo>
                    <a:cubicBezTo>
                      <a:pt x="37" y="5"/>
                      <a:pt x="37" y="5"/>
                      <a:pt x="37" y="5"/>
                    </a:cubicBezTo>
                    <a:cubicBezTo>
                      <a:pt x="37" y="5"/>
                      <a:pt x="37" y="5"/>
                      <a:pt x="37" y="5"/>
                    </a:cubicBezTo>
                    <a:cubicBezTo>
                      <a:pt x="37" y="5"/>
                      <a:pt x="38" y="5"/>
                      <a:pt x="38" y="5"/>
                    </a:cubicBezTo>
                    <a:cubicBezTo>
                      <a:pt x="38" y="5"/>
                      <a:pt x="38" y="5"/>
                      <a:pt x="38" y="5"/>
                    </a:cubicBezTo>
                    <a:cubicBezTo>
                      <a:pt x="38" y="5"/>
                      <a:pt x="38" y="4"/>
                      <a:pt x="38" y="4"/>
                    </a:cubicBezTo>
                    <a:cubicBezTo>
                      <a:pt x="38" y="4"/>
                      <a:pt x="38" y="4"/>
                      <a:pt x="38" y="4"/>
                    </a:cubicBezTo>
                    <a:cubicBezTo>
                      <a:pt x="38" y="4"/>
                      <a:pt x="38" y="4"/>
                      <a:pt x="38" y="4"/>
                    </a:cubicBezTo>
                    <a:cubicBezTo>
                      <a:pt x="38" y="4"/>
                      <a:pt x="38" y="4"/>
                      <a:pt x="38" y="4"/>
                    </a:cubicBezTo>
                    <a:cubicBezTo>
                      <a:pt x="38" y="4"/>
                      <a:pt x="38" y="4"/>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2"/>
                      <a:pt x="38" y="2"/>
                    </a:cubicBezTo>
                    <a:cubicBezTo>
                      <a:pt x="38" y="2"/>
                      <a:pt x="38"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6" y="2"/>
                      <a:pt x="36" y="2"/>
                      <a:pt x="36" y="2"/>
                    </a:cubicBezTo>
                    <a:cubicBezTo>
                      <a:pt x="36" y="2"/>
                      <a:pt x="36" y="2"/>
                      <a:pt x="36" y="2"/>
                    </a:cubicBezTo>
                    <a:cubicBezTo>
                      <a:pt x="36" y="2"/>
                      <a:pt x="36" y="2"/>
                      <a:pt x="36" y="2"/>
                    </a:cubicBezTo>
                    <a:cubicBezTo>
                      <a:pt x="36" y="2"/>
                      <a:pt x="36" y="2"/>
                      <a:pt x="36" y="3"/>
                    </a:cubicBezTo>
                    <a:cubicBezTo>
                      <a:pt x="36" y="3"/>
                      <a:pt x="36" y="3"/>
                      <a:pt x="36" y="3"/>
                    </a:cubicBezTo>
                    <a:cubicBezTo>
                      <a:pt x="37" y="3"/>
                      <a:pt x="37" y="3"/>
                      <a:pt x="37" y="3"/>
                    </a:cubicBezTo>
                    <a:cubicBezTo>
                      <a:pt x="37" y="3"/>
                      <a:pt x="37" y="3"/>
                      <a:pt x="37" y="3"/>
                    </a:cubicBezTo>
                    <a:close/>
                    <a:moveTo>
                      <a:pt x="55" y="38"/>
                    </a:moveTo>
                    <a:cubicBezTo>
                      <a:pt x="56" y="38"/>
                      <a:pt x="56" y="38"/>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5" y="37"/>
                      <a:pt x="55" y="37"/>
                      <a:pt x="55" y="37"/>
                    </a:cubicBezTo>
                    <a:cubicBezTo>
                      <a:pt x="55" y="37"/>
                      <a:pt x="55" y="37"/>
                      <a:pt x="55" y="37"/>
                    </a:cubicBezTo>
                    <a:cubicBezTo>
                      <a:pt x="55" y="37"/>
                      <a:pt x="55" y="37"/>
                      <a:pt x="55" y="37"/>
                    </a:cubicBezTo>
                    <a:cubicBezTo>
                      <a:pt x="55" y="37"/>
                      <a:pt x="55" y="37"/>
                      <a:pt x="55" y="37"/>
                    </a:cubicBezTo>
                    <a:cubicBezTo>
                      <a:pt x="55" y="38"/>
                      <a:pt x="55" y="38"/>
                      <a:pt x="55" y="38"/>
                    </a:cubicBezTo>
                    <a:cubicBezTo>
                      <a:pt x="55" y="38"/>
                      <a:pt x="55" y="38"/>
                      <a:pt x="55" y="38"/>
                    </a:cubicBezTo>
                    <a:cubicBezTo>
                      <a:pt x="55" y="38"/>
                      <a:pt x="54" y="38"/>
                      <a:pt x="54" y="38"/>
                    </a:cubicBezTo>
                    <a:cubicBezTo>
                      <a:pt x="54" y="38"/>
                      <a:pt x="54" y="38"/>
                      <a:pt x="54" y="38"/>
                    </a:cubicBezTo>
                    <a:cubicBezTo>
                      <a:pt x="54" y="38"/>
                      <a:pt x="54" y="38"/>
                      <a:pt x="54" y="38"/>
                    </a:cubicBezTo>
                    <a:cubicBezTo>
                      <a:pt x="54" y="38"/>
                      <a:pt x="54" y="39"/>
                      <a:pt x="54" y="39"/>
                    </a:cubicBezTo>
                    <a:cubicBezTo>
                      <a:pt x="54" y="39"/>
                      <a:pt x="54" y="39"/>
                      <a:pt x="54" y="39"/>
                    </a:cubicBezTo>
                    <a:cubicBezTo>
                      <a:pt x="54" y="39"/>
                      <a:pt x="54" y="39"/>
                      <a:pt x="54" y="39"/>
                    </a:cubicBezTo>
                    <a:cubicBezTo>
                      <a:pt x="54" y="39"/>
                      <a:pt x="54" y="39"/>
                      <a:pt x="54" y="39"/>
                    </a:cubicBezTo>
                    <a:cubicBezTo>
                      <a:pt x="54" y="40"/>
                      <a:pt x="54" y="40"/>
                      <a:pt x="54" y="40"/>
                    </a:cubicBezTo>
                    <a:cubicBezTo>
                      <a:pt x="54" y="40"/>
                      <a:pt x="54" y="41"/>
                      <a:pt x="54" y="41"/>
                    </a:cubicBezTo>
                    <a:cubicBezTo>
                      <a:pt x="54" y="41"/>
                      <a:pt x="54" y="41"/>
                      <a:pt x="54" y="41"/>
                    </a:cubicBezTo>
                    <a:cubicBezTo>
                      <a:pt x="54" y="41"/>
                      <a:pt x="54" y="41"/>
                      <a:pt x="54" y="41"/>
                    </a:cubicBezTo>
                    <a:cubicBezTo>
                      <a:pt x="54" y="41"/>
                      <a:pt x="54" y="41"/>
                      <a:pt x="54" y="41"/>
                    </a:cubicBezTo>
                    <a:cubicBezTo>
                      <a:pt x="55" y="41"/>
                      <a:pt x="55" y="40"/>
                      <a:pt x="55" y="40"/>
                    </a:cubicBezTo>
                    <a:cubicBezTo>
                      <a:pt x="55" y="40"/>
                      <a:pt x="55" y="40"/>
                      <a:pt x="55" y="40"/>
                    </a:cubicBezTo>
                    <a:cubicBezTo>
                      <a:pt x="55" y="40"/>
                      <a:pt x="55" y="40"/>
                      <a:pt x="55" y="40"/>
                    </a:cubicBezTo>
                    <a:cubicBezTo>
                      <a:pt x="55" y="40"/>
                      <a:pt x="55" y="40"/>
                      <a:pt x="55" y="40"/>
                    </a:cubicBezTo>
                    <a:cubicBezTo>
                      <a:pt x="55" y="40"/>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8"/>
                      <a:pt x="55" y="38"/>
                    </a:cubicBezTo>
                    <a:cubicBezTo>
                      <a:pt x="55" y="38"/>
                      <a:pt x="55" y="38"/>
                      <a:pt x="55" y="38"/>
                    </a:cubicBezTo>
                    <a:cubicBezTo>
                      <a:pt x="55" y="38"/>
                      <a:pt x="55" y="38"/>
                      <a:pt x="55" y="38"/>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11" name="组合 54">
              <a:extLst>
                <a:ext uri="{FF2B5EF4-FFF2-40B4-BE49-F238E27FC236}">
                  <a16:creationId xmlns:a16="http://schemas.microsoft.com/office/drawing/2014/main" id="{9EA03B4A-67E4-C8F7-6010-488D2EF38201}"/>
                </a:ext>
              </a:extLst>
            </p:cNvPr>
            <p:cNvGrpSpPr/>
            <p:nvPr/>
          </p:nvGrpSpPr>
          <p:grpSpPr>
            <a:xfrm>
              <a:off x="8229887" y="5325094"/>
              <a:ext cx="429793" cy="429788"/>
              <a:chOff x="5854675" y="3359758"/>
              <a:chExt cx="305647" cy="305644"/>
            </a:xfrm>
          </p:grpSpPr>
          <p:grpSp>
            <p:nvGrpSpPr>
              <p:cNvPr id="12" name="组合 55">
                <a:extLst>
                  <a:ext uri="{FF2B5EF4-FFF2-40B4-BE49-F238E27FC236}">
                    <a16:creationId xmlns:a16="http://schemas.microsoft.com/office/drawing/2014/main" id="{FCBA4A79-10F0-C36B-882D-842F8E8CE082}"/>
                  </a:ext>
                </a:extLst>
              </p:cNvPr>
              <p:cNvGrpSpPr/>
              <p:nvPr/>
            </p:nvGrpSpPr>
            <p:grpSpPr>
              <a:xfrm>
                <a:off x="5854675" y="3359758"/>
                <a:ext cx="305647" cy="305644"/>
                <a:chOff x="1517330" y="1125257"/>
                <a:chExt cx="2204282" cy="2204282"/>
              </a:xfrm>
            </p:grpSpPr>
            <p:sp>
              <p:nvSpPr>
                <p:cNvPr id="14" name="椭圆 57">
                  <a:extLst>
                    <a:ext uri="{FF2B5EF4-FFF2-40B4-BE49-F238E27FC236}">
                      <a16:creationId xmlns:a16="http://schemas.microsoft.com/office/drawing/2014/main" id="{7381DAFC-BB2A-DD23-D0A3-4BF6A0F422C2}"/>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15" name="椭圆 59">
                  <a:extLst>
                    <a:ext uri="{FF2B5EF4-FFF2-40B4-BE49-F238E27FC236}">
                      <a16:creationId xmlns:a16="http://schemas.microsoft.com/office/drawing/2014/main" id="{6ADFE2EE-49D0-C8B6-90DB-E3779CC71C7E}"/>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13" name="KSO_Shape">
                <a:extLst>
                  <a:ext uri="{FF2B5EF4-FFF2-40B4-BE49-F238E27FC236}">
                    <a16:creationId xmlns:a16="http://schemas.microsoft.com/office/drawing/2014/main" id="{CD59BBC1-4E1F-3413-E23F-4C338A4468B5}"/>
                  </a:ext>
                </a:extLst>
              </p:cNvPr>
              <p:cNvSpPr/>
              <p:nvPr/>
            </p:nvSpPr>
            <p:spPr bwMode="auto">
              <a:xfrm>
                <a:off x="5894000" y="3469636"/>
                <a:ext cx="238307" cy="96206"/>
              </a:xfrm>
              <a:custGeom>
                <a:gdLst>
                  <a:gd name="T0" fmla="*/ 2147483646 w 112"/>
                  <a:gd name="T1" fmla="*/ 2147483646 h 77"/>
                  <a:gd name="T2" fmla="*/ 2147483646 w 112"/>
                  <a:gd name="T3" fmla="*/ 2147483646 h 77"/>
                  <a:gd name="T4" fmla="*/ 2147483646 w 112"/>
                  <a:gd name="T5" fmla="*/ 2147483646 h 77"/>
                  <a:gd name="T6" fmla="*/ 2147483646 w 112"/>
                  <a:gd name="T7" fmla="*/ 2147483646 h 77"/>
                  <a:gd name="T8" fmla="*/ 2147483646 w 112"/>
                  <a:gd name="T9" fmla="*/ 2147483646 h 77"/>
                  <a:gd name="T10" fmla="*/ 0 w 112"/>
                  <a:gd name="T11" fmla="*/ 2147483646 h 77"/>
                  <a:gd name="T12" fmla="*/ 2147483646 w 112"/>
                  <a:gd name="T13" fmla="*/ 2147483646 h 77"/>
                  <a:gd name="T14" fmla="*/ 2147483646 w 112"/>
                  <a:gd name="T15" fmla="*/ 2147483646 h 77"/>
                  <a:gd name="T16" fmla="*/ 2147483646 w 112"/>
                  <a:gd name="T17" fmla="*/ 2147483646 h 77"/>
                  <a:gd name="T18" fmla="*/ 2147483646 w 112"/>
                  <a:gd name="T19" fmla="*/ 2147483646 h 77"/>
                  <a:gd name="T20" fmla="*/ 2147483646 w 112"/>
                  <a:gd name="T21" fmla="*/ 2147483646 h 77"/>
                  <a:gd name="T22" fmla="*/ 2147483646 w 112"/>
                  <a:gd name="T23" fmla="*/ 2147483646 h 77"/>
                  <a:gd name="T24" fmla="*/ 2147483646 w 112"/>
                  <a:gd name="T25" fmla="*/ 2147483646 h 77"/>
                  <a:gd name="T26" fmla="*/ 2147483646 w 112"/>
                  <a:gd name="T27" fmla="*/ 2147483646 h 77"/>
                  <a:gd name="T28" fmla="*/ 2147483646 w 112"/>
                  <a:gd name="T29" fmla="*/ 2147483646 h 77"/>
                  <a:gd name="T30" fmla="*/ 2147483646 w 112"/>
                  <a:gd name="T31" fmla="*/ 2147483646 h 77"/>
                  <a:gd name="T32" fmla="*/ 2147483646 w 112"/>
                  <a:gd name="T33" fmla="*/ 2147483646 h 77"/>
                  <a:gd name="T34" fmla="*/ 2147483646 w 112"/>
                  <a:gd name="T35" fmla="*/ 2147483646 h 77"/>
                  <a:gd name="T36" fmla="*/ 2147483646 w 112"/>
                  <a:gd name="T37" fmla="*/ 2147483646 h 77"/>
                  <a:gd name="T38" fmla="*/ 2147483646 w 112"/>
                  <a:gd name="T39" fmla="*/ 2147483646 h 77"/>
                  <a:gd name="T40" fmla="*/ 2147483646 w 112"/>
                  <a:gd name="T41" fmla="*/ 2147483646 h 77"/>
                  <a:gd name="T42" fmla="*/ 2147483646 w 112"/>
                  <a:gd name="T43" fmla="*/ 2147483646 h 77"/>
                  <a:gd name="T44" fmla="*/ 2147483646 w 112"/>
                  <a:gd name="T45" fmla="*/ 2147483646 h 77"/>
                  <a:gd name="T46" fmla="*/ 2147483646 w 112"/>
                  <a:gd name="T47" fmla="*/ 2147483646 h 77"/>
                  <a:gd name="T48" fmla="*/ 2147483646 w 112"/>
                  <a:gd name="T49" fmla="*/ 2147483646 h 77"/>
                  <a:gd name="T50" fmla="*/ 2147483646 w 112"/>
                  <a:gd name="T51" fmla="*/ 2147483646 h 77"/>
                  <a:gd name="T52" fmla="*/ 2147483646 w 112"/>
                  <a:gd name="T53" fmla="*/ 2147483646 h 77"/>
                  <a:gd name="T54" fmla="*/ 2147483646 w 112"/>
                  <a:gd name="T55" fmla="*/ 2147483646 h 77"/>
                  <a:gd name="T56" fmla="*/ 2147483646 w 112"/>
                  <a:gd name="T57" fmla="*/ 2147483646 h 77"/>
                  <a:gd name="T58" fmla="*/ 2147483646 w 112"/>
                  <a:gd name="T59" fmla="*/ 2147483646 h 77"/>
                  <a:gd name="T60" fmla="*/ 2147483646 w 112"/>
                  <a:gd name="T61" fmla="*/ 2147483646 h 77"/>
                  <a:gd name="T62" fmla="*/ 2147483646 w 112"/>
                  <a:gd name="T63" fmla="*/ 2147483646 h 77"/>
                  <a:gd name="T64" fmla="*/ 2147483646 w 112"/>
                  <a:gd name="T65" fmla="*/ 2147483646 h 77"/>
                  <a:gd name="T66" fmla="*/ 2147483646 w 112"/>
                  <a:gd name="T67" fmla="*/ 2147483646 h 77"/>
                  <a:gd name="T68" fmla="*/ 2147483646 w 112"/>
                  <a:gd name="T69" fmla="*/ 2147483646 h 77"/>
                  <a:gd name="T70" fmla="*/ 2147483646 w 112"/>
                  <a:gd name="T71" fmla="*/ 2147483646 h 77"/>
                  <a:gd name="T72" fmla="*/ 2147483646 w 112"/>
                  <a:gd name="T73" fmla="*/ 2147483646 h 77"/>
                  <a:gd name="T74" fmla="*/ 2147483646 w 112"/>
                  <a:gd name="T75" fmla="*/ 2147483646 h 77"/>
                  <a:gd name="T76" fmla="*/ 2147483646 w 112"/>
                  <a:gd name="T77" fmla="*/ 2147483646 h 77"/>
                  <a:gd name="T78" fmla="*/ 2147483646 w 112"/>
                  <a:gd name="T79" fmla="*/ 2147483646 h 77"/>
                  <a:gd name="T80" fmla="*/ 2147483646 w 112"/>
                  <a:gd name="T81" fmla="*/ 2147483646 h 77"/>
                  <a:gd name="T82" fmla="*/ 2147483646 w 112"/>
                  <a:gd name="T83" fmla="*/ 2147483646 h 77"/>
                  <a:gd name="T84" fmla="*/ 2147483646 w 112"/>
                  <a:gd name="T85" fmla="*/ 2147483646 h 77"/>
                  <a:gd name="T86" fmla="*/ 2147483646 w 112"/>
                  <a:gd name="T87" fmla="*/ 2147483646 h 77"/>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Lst>
                <a:cxnLst>
                  <a:cxn ang="T88">
                    <a:pos x="T0" y="T1"/>
                  </a:cxn>
                  <a:cxn ang="T89">
                    <a:pos x="T2" y="T3"/>
                  </a:cxn>
                  <a:cxn ang="T90">
                    <a:pos x="T4" y="T5"/>
                  </a:cxn>
                  <a:cxn ang="T91">
                    <a:pos x="T6" y="T7"/>
                  </a:cxn>
                  <a:cxn ang="T92">
                    <a:pos x="T8" y="T9"/>
                  </a:cxn>
                  <a:cxn ang="T93">
                    <a:pos x="T10" y="T11"/>
                  </a:cxn>
                  <a:cxn ang="T94">
                    <a:pos x="T12" y="T13"/>
                  </a:cxn>
                  <a:cxn ang="T95">
                    <a:pos x="T14" y="T15"/>
                  </a:cxn>
                  <a:cxn ang="T96">
                    <a:pos x="T16" y="T17"/>
                  </a:cxn>
                  <a:cxn ang="T97">
                    <a:pos x="T18" y="T19"/>
                  </a:cxn>
                  <a:cxn ang="T98">
                    <a:pos x="T20" y="T21"/>
                  </a:cxn>
                  <a:cxn ang="T99">
                    <a:pos x="T22" y="T23"/>
                  </a:cxn>
                  <a:cxn ang="T100">
                    <a:pos x="T24" y="T25"/>
                  </a:cxn>
                  <a:cxn ang="T101">
                    <a:pos x="T26" y="T27"/>
                  </a:cxn>
                  <a:cxn ang="T102">
                    <a:pos x="T28" y="T29"/>
                  </a:cxn>
                  <a:cxn ang="T103">
                    <a:pos x="T30" y="T31"/>
                  </a:cxn>
                  <a:cxn ang="T104">
                    <a:pos x="T32" y="T33"/>
                  </a:cxn>
                  <a:cxn ang="T105">
                    <a:pos x="T34" y="T35"/>
                  </a:cxn>
                  <a:cxn ang="T106">
                    <a:pos x="T36" y="T37"/>
                  </a:cxn>
                  <a:cxn ang="T107">
                    <a:pos x="T38" y="T39"/>
                  </a:cxn>
                  <a:cxn ang="T108">
                    <a:pos x="T40" y="T41"/>
                  </a:cxn>
                  <a:cxn ang="T109">
                    <a:pos x="T42" y="T43"/>
                  </a:cxn>
                  <a:cxn ang="T110">
                    <a:pos x="T44" y="T45"/>
                  </a:cxn>
                  <a:cxn ang="T111">
                    <a:pos x="T46" y="T47"/>
                  </a:cxn>
                  <a:cxn ang="T112">
                    <a:pos x="T48" y="T49"/>
                  </a:cxn>
                  <a:cxn ang="T113">
                    <a:pos x="T50" y="T51"/>
                  </a:cxn>
                  <a:cxn ang="T114">
                    <a:pos x="T52" y="T53"/>
                  </a:cxn>
                  <a:cxn ang="T115">
                    <a:pos x="T54" y="T55"/>
                  </a:cxn>
                  <a:cxn ang="T116">
                    <a:pos x="T56" y="T57"/>
                  </a:cxn>
                  <a:cxn ang="T117">
                    <a:pos x="T58" y="T59"/>
                  </a:cxn>
                  <a:cxn ang="T118">
                    <a:pos x="T60" y="T61"/>
                  </a:cxn>
                  <a:cxn ang="T119">
                    <a:pos x="T62" y="T63"/>
                  </a:cxn>
                  <a:cxn ang="T120">
                    <a:pos x="T64" y="T65"/>
                  </a:cxn>
                  <a:cxn ang="T121">
                    <a:pos x="T66" y="T67"/>
                  </a:cxn>
                  <a:cxn ang="T122">
                    <a:pos x="T68" y="T69"/>
                  </a:cxn>
                  <a:cxn ang="T123">
                    <a:pos x="T70" y="T71"/>
                  </a:cxn>
                  <a:cxn ang="T124">
                    <a:pos x="T72" y="T73"/>
                  </a:cxn>
                  <a:cxn ang="T125">
                    <a:pos x="T74" y="T75"/>
                  </a:cxn>
                  <a:cxn ang="T126">
                    <a:pos x="T76" y="T77"/>
                  </a:cxn>
                  <a:cxn ang="T127">
                    <a:pos x="T78" y="T79"/>
                  </a:cxn>
                  <a:cxn ang="T128">
                    <a:pos x="T80" y="T81"/>
                  </a:cxn>
                  <a:cxn ang="T129">
                    <a:pos x="T82" y="T83"/>
                  </a:cxn>
                  <a:cxn ang="T130">
                    <a:pos x="T84" y="T85"/>
                  </a:cxn>
                  <a:cxn ang="T131">
                    <a:pos x="T86" y="T87"/>
                  </a:cxn>
                </a:cxnLst>
                <a:rect l="0" t="0" r="r" b="b"/>
                <a:pathLst>
                  <a:path w="112" h="77">
                    <a:moveTo>
                      <a:pt x="56" y="0"/>
                    </a:moveTo>
                    <a:cubicBezTo>
                      <a:pt x="62" y="0"/>
                      <a:pt x="66" y="4"/>
                      <a:pt x="66" y="10"/>
                    </a:cubicBezTo>
                    <a:cubicBezTo>
                      <a:pt x="66" y="15"/>
                      <a:pt x="62" y="20"/>
                      <a:pt x="56" y="20"/>
                    </a:cubicBezTo>
                    <a:cubicBezTo>
                      <a:pt x="51" y="20"/>
                      <a:pt x="46" y="15"/>
                      <a:pt x="46" y="10"/>
                    </a:cubicBezTo>
                    <a:cubicBezTo>
                      <a:pt x="46" y="4"/>
                      <a:pt x="51" y="0"/>
                      <a:pt x="56" y="0"/>
                    </a:cubicBezTo>
                    <a:close/>
                    <a:moveTo>
                      <a:pt x="15" y="49"/>
                    </a:moveTo>
                    <a:cubicBezTo>
                      <a:pt x="15" y="66"/>
                      <a:pt x="15" y="66"/>
                      <a:pt x="15" y="66"/>
                    </a:cubicBezTo>
                    <a:cubicBezTo>
                      <a:pt x="10" y="66"/>
                      <a:pt x="10" y="66"/>
                      <a:pt x="10" y="66"/>
                    </a:cubicBezTo>
                    <a:cubicBezTo>
                      <a:pt x="10" y="52"/>
                      <a:pt x="10" y="52"/>
                      <a:pt x="10" y="52"/>
                    </a:cubicBezTo>
                    <a:cubicBezTo>
                      <a:pt x="9" y="52"/>
                      <a:pt x="9" y="52"/>
                      <a:pt x="9" y="52"/>
                    </a:cubicBezTo>
                    <a:cubicBezTo>
                      <a:pt x="9" y="66"/>
                      <a:pt x="9" y="66"/>
                      <a:pt x="9" y="66"/>
                    </a:cubicBezTo>
                    <a:cubicBezTo>
                      <a:pt x="4" y="66"/>
                      <a:pt x="4" y="66"/>
                      <a:pt x="4" y="66"/>
                    </a:cubicBezTo>
                    <a:cubicBezTo>
                      <a:pt x="4" y="49"/>
                      <a:pt x="4" y="49"/>
                      <a:pt x="4" y="49"/>
                    </a:cubicBezTo>
                    <a:cubicBezTo>
                      <a:pt x="4" y="46"/>
                      <a:pt x="4" y="46"/>
                      <a:pt x="4" y="46"/>
                    </a:cubicBezTo>
                    <a:cubicBezTo>
                      <a:pt x="4" y="37"/>
                      <a:pt x="4" y="37"/>
                      <a:pt x="4" y="37"/>
                    </a:cubicBezTo>
                    <a:cubicBezTo>
                      <a:pt x="4" y="37"/>
                      <a:pt x="4" y="37"/>
                      <a:pt x="4" y="37"/>
                    </a:cubicBezTo>
                    <a:cubicBezTo>
                      <a:pt x="4" y="46"/>
                      <a:pt x="4" y="46"/>
                      <a:pt x="4" y="46"/>
                    </a:cubicBezTo>
                    <a:cubicBezTo>
                      <a:pt x="0" y="46"/>
                      <a:pt x="0" y="46"/>
                      <a:pt x="0" y="46"/>
                    </a:cubicBezTo>
                    <a:cubicBezTo>
                      <a:pt x="0" y="33"/>
                      <a:pt x="0" y="33"/>
                      <a:pt x="0" y="33"/>
                    </a:cubicBezTo>
                    <a:cubicBezTo>
                      <a:pt x="0" y="31"/>
                      <a:pt x="1" y="29"/>
                      <a:pt x="4" y="29"/>
                    </a:cubicBezTo>
                    <a:cubicBezTo>
                      <a:pt x="13" y="29"/>
                      <a:pt x="13" y="29"/>
                      <a:pt x="13" y="29"/>
                    </a:cubicBezTo>
                    <a:cubicBezTo>
                      <a:pt x="13" y="30"/>
                      <a:pt x="13" y="30"/>
                      <a:pt x="13" y="31"/>
                    </a:cubicBezTo>
                    <a:cubicBezTo>
                      <a:pt x="13" y="49"/>
                      <a:pt x="13" y="49"/>
                      <a:pt x="13" y="49"/>
                    </a:cubicBezTo>
                    <a:cubicBezTo>
                      <a:pt x="15" y="49"/>
                      <a:pt x="15" y="49"/>
                      <a:pt x="15" y="49"/>
                    </a:cubicBezTo>
                    <a:close/>
                    <a:moveTo>
                      <a:pt x="10" y="15"/>
                    </a:moveTo>
                    <a:cubicBezTo>
                      <a:pt x="13" y="15"/>
                      <a:pt x="16" y="18"/>
                      <a:pt x="16" y="22"/>
                    </a:cubicBezTo>
                    <a:cubicBezTo>
                      <a:pt x="16" y="23"/>
                      <a:pt x="16" y="24"/>
                      <a:pt x="15" y="25"/>
                    </a:cubicBezTo>
                    <a:cubicBezTo>
                      <a:pt x="15" y="26"/>
                      <a:pt x="15" y="26"/>
                      <a:pt x="14" y="26"/>
                    </a:cubicBezTo>
                    <a:cubicBezTo>
                      <a:pt x="13" y="27"/>
                      <a:pt x="12" y="28"/>
                      <a:pt x="10" y="28"/>
                    </a:cubicBezTo>
                    <a:cubicBezTo>
                      <a:pt x="6" y="28"/>
                      <a:pt x="3" y="25"/>
                      <a:pt x="3" y="22"/>
                    </a:cubicBezTo>
                    <a:cubicBezTo>
                      <a:pt x="3" y="18"/>
                      <a:pt x="6" y="15"/>
                      <a:pt x="10" y="15"/>
                    </a:cubicBezTo>
                    <a:close/>
                    <a:moveTo>
                      <a:pt x="96" y="49"/>
                    </a:moveTo>
                    <a:cubicBezTo>
                      <a:pt x="96" y="66"/>
                      <a:pt x="96" y="66"/>
                      <a:pt x="96" y="66"/>
                    </a:cubicBezTo>
                    <a:cubicBezTo>
                      <a:pt x="101" y="66"/>
                      <a:pt x="101" y="66"/>
                      <a:pt x="101" y="66"/>
                    </a:cubicBezTo>
                    <a:cubicBezTo>
                      <a:pt x="101" y="52"/>
                      <a:pt x="101" y="52"/>
                      <a:pt x="101" y="52"/>
                    </a:cubicBezTo>
                    <a:cubicBezTo>
                      <a:pt x="102" y="52"/>
                      <a:pt x="102" y="52"/>
                      <a:pt x="102" y="52"/>
                    </a:cubicBezTo>
                    <a:cubicBezTo>
                      <a:pt x="102" y="66"/>
                      <a:pt x="102" y="66"/>
                      <a:pt x="102" y="66"/>
                    </a:cubicBezTo>
                    <a:cubicBezTo>
                      <a:pt x="107" y="66"/>
                      <a:pt x="107" y="66"/>
                      <a:pt x="107" y="66"/>
                    </a:cubicBezTo>
                    <a:cubicBezTo>
                      <a:pt x="107" y="49"/>
                      <a:pt x="107" y="49"/>
                      <a:pt x="107" y="49"/>
                    </a:cubicBezTo>
                    <a:cubicBezTo>
                      <a:pt x="107" y="46"/>
                      <a:pt x="107" y="46"/>
                      <a:pt x="107" y="46"/>
                    </a:cubicBezTo>
                    <a:cubicBezTo>
                      <a:pt x="107" y="37"/>
                      <a:pt x="107" y="37"/>
                      <a:pt x="107" y="37"/>
                    </a:cubicBezTo>
                    <a:cubicBezTo>
                      <a:pt x="107" y="37"/>
                      <a:pt x="107" y="37"/>
                      <a:pt x="107" y="37"/>
                    </a:cubicBezTo>
                    <a:cubicBezTo>
                      <a:pt x="107" y="46"/>
                      <a:pt x="107" y="46"/>
                      <a:pt x="107" y="46"/>
                    </a:cubicBezTo>
                    <a:cubicBezTo>
                      <a:pt x="112" y="46"/>
                      <a:pt x="112" y="46"/>
                      <a:pt x="112" y="46"/>
                    </a:cubicBezTo>
                    <a:cubicBezTo>
                      <a:pt x="112" y="33"/>
                      <a:pt x="112" y="33"/>
                      <a:pt x="112" y="33"/>
                    </a:cubicBezTo>
                    <a:cubicBezTo>
                      <a:pt x="112" y="31"/>
                      <a:pt x="110" y="29"/>
                      <a:pt x="107" y="29"/>
                    </a:cubicBezTo>
                    <a:cubicBezTo>
                      <a:pt x="98" y="29"/>
                      <a:pt x="98" y="29"/>
                      <a:pt x="98" y="29"/>
                    </a:cubicBezTo>
                    <a:cubicBezTo>
                      <a:pt x="98" y="30"/>
                      <a:pt x="98" y="30"/>
                      <a:pt x="98" y="31"/>
                    </a:cubicBezTo>
                    <a:cubicBezTo>
                      <a:pt x="98" y="49"/>
                      <a:pt x="98" y="49"/>
                      <a:pt x="98" y="49"/>
                    </a:cubicBezTo>
                    <a:cubicBezTo>
                      <a:pt x="96" y="49"/>
                      <a:pt x="96" y="49"/>
                      <a:pt x="96" y="49"/>
                    </a:cubicBezTo>
                    <a:close/>
                    <a:moveTo>
                      <a:pt x="101" y="15"/>
                    </a:moveTo>
                    <a:cubicBezTo>
                      <a:pt x="98" y="15"/>
                      <a:pt x="95" y="18"/>
                      <a:pt x="95" y="22"/>
                    </a:cubicBezTo>
                    <a:cubicBezTo>
                      <a:pt x="95" y="23"/>
                      <a:pt x="95" y="24"/>
                      <a:pt x="96" y="25"/>
                    </a:cubicBezTo>
                    <a:cubicBezTo>
                      <a:pt x="96" y="26"/>
                      <a:pt x="97" y="26"/>
                      <a:pt x="97" y="26"/>
                    </a:cubicBezTo>
                    <a:cubicBezTo>
                      <a:pt x="98" y="27"/>
                      <a:pt x="100" y="28"/>
                      <a:pt x="101" y="28"/>
                    </a:cubicBezTo>
                    <a:cubicBezTo>
                      <a:pt x="105" y="28"/>
                      <a:pt x="108" y="25"/>
                      <a:pt x="108" y="22"/>
                    </a:cubicBezTo>
                    <a:cubicBezTo>
                      <a:pt x="108" y="18"/>
                      <a:pt x="105" y="15"/>
                      <a:pt x="101" y="15"/>
                    </a:cubicBezTo>
                    <a:close/>
                    <a:moveTo>
                      <a:pt x="75" y="51"/>
                    </a:moveTo>
                    <a:cubicBezTo>
                      <a:pt x="75" y="72"/>
                      <a:pt x="75" y="72"/>
                      <a:pt x="75" y="72"/>
                    </a:cubicBezTo>
                    <a:cubicBezTo>
                      <a:pt x="80" y="72"/>
                      <a:pt x="80" y="72"/>
                      <a:pt x="80" y="72"/>
                    </a:cubicBezTo>
                    <a:cubicBezTo>
                      <a:pt x="80" y="54"/>
                      <a:pt x="80" y="54"/>
                      <a:pt x="80" y="54"/>
                    </a:cubicBezTo>
                    <a:cubicBezTo>
                      <a:pt x="82" y="54"/>
                      <a:pt x="82" y="54"/>
                      <a:pt x="82" y="54"/>
                    </a:cubicBezTo>
                    <a:cubicBezTo>
                      <a:pt x="82" y="72"/>
                      <a:pt x="82" y="72"/>
                      <a:pt x="82" y="72"/>
                    </a:cubicBezTo>
                    <a:cubicBezTo>
                      <a:pt x="87" y="72"/>
                      <a:pt x="87" y="72"/>
                      <a:pt x="87" y="72"/>
                    </a:cubicBezTo>
                    <a:cubicBezTo>
                      <a:pt x="87" y="51"/>
                      <a:pt x="87" y="51"/>
                      <a:pt x="87" y="51"/>
                    </a:cubicBezTo>
                    <a:cubicBezTo>
                      <a:pt x="87" y="47"/>
                      <a:pt x="87" y="47"/>
                      <a:pt x="87" y="47"/>
                    </a:cubicBezTo>
                    <a:cubicBezTo>
                      <a:pt x="87" y="36"/>
                      <a:pt x="87" y="36"/>
                      <a:pt x="87" y="36"/>
                    </a:cubicBezTo>
                    <a:cubicBezTo>
                      <a:pt x="88" y="36"/>
                      <a:pt x="88" y="36"/>
                      <a:pt x="88" y="36"/>
                    </a:cubicBezTo>
                    <a:cubicBezTo>
                      <a:pt x="88" y="47"/>
                      <a:pt x="88" y="47"/>
                      <a:pt x="88" y="47"/>
                    </a:cubicBezTo>
                    <a:cubicBezTo>
                      <a:pt x="94" y="47"/>
                      <a:pt x="94" y="47"/>
                      <a:pt x="94" y="47"/>
                    </a:cubicBezTo>
                    <a:cubicBezTo>
                      <a:pt x="94" y="31"/>
                      <a:pt x="94" y="31"/>
                      <a:pt x="94" y="31"/>
                    </a:cubicBezTo>
                    <a:cubicBezTo>
                      <a:pt x="94" y="28"/>
                      <a:pt x="91" y="26"/>
                      <a:pt x="88" y="26"/>
                    </a:cubicBezTo>
                    <a:cubicBezTo>
                      <a:pt x="77" y="26"/>
                      <a:pt x="77" y="26"/>
                      <a:pt x="77" y="26"/>
                    </a:cubicBezTo>
                    <a:cubicBezTo>
                      <a:pt x="77" y="27"/>
                      <a:pt x="77" y="28"/>
                      <a:pt x="77" y="28"/>
                    </a:cubicBezTo>
                    <a:cubicBezTo>
                      <a:pt x="77" y="51"/>
                      <a:pt x="77" y="51"/>
                      <a:pt x="77" y="51"/>
                    </a:cubicBezTo>
                    <a:cubicBezTo>
                      <a:pt x="75" y="51"/>
                      <a:pt x="75" y="51"/>
                      <a:pt x="75" y="51"/>
                    </a:cubicBezTo>
                    <a:close/>
                    <a:moveTo>
                      <a:pt x="65" y="47"/>
                    </a:moveTo>
                    <a:cubicBezTo>
                      <a:pt x="65" y="32"/>
                      <a:pt x="65" y="32"/>
                      <a:pt x="65" y="32"/>
                    </a:cubicBezTo>
                    <a:cubicBezTo>
                      <a:pt x="64" y="32"/>
                      <a:pt x="64" y="32"/>
                      <a:pt x="64" y="32"/>
                    </a:cubicBezTo>
                    <a:cubicBezTo>
                      <a:pt x="64" y="47"/>
                      <a:pt x="64" y="47"/>
                      <a:pt x="64" y="47"/>
                    </a:cubicBezTo>
                    <a:cubicBezTo>
                      <a:pt x="64" y="50"/>
                      <a:pt x="64" y="50"/>
                      <a:pt x="64" y="50"/>
                    </a:cubicBezTo>
                    <a:cubicBezTo>
                      <a:pt x="64" y="77"/>
                      <a:pt x="64" y="77"/>
                      <a:pt x="64" y="77"/>
                    </a:cubicBezTo>
                    <a:cubicBezTo>
                      <a:pt x="57" y="77"/>
                      <a:pt x="57" y="77"/>
                      <a:pt x="57" y="77"/>
                    </a:cubicBezTo>
                    <a:cubicBezTo>
                      <a:pt x="57" y="55"/>
                      <a:pt x="57" y="55"/>
                      <a:pt x="57" y="55"/>
                    </a:cubicBezTo>
                    <a:cubicBezTo>
                      <a:pt x="55" y="55"/>
                      <a:pt x="55" y="55"/>
                      <a:pt x="55" y="55"/>
                    </a:cubicBezTo>
                    <a:cubicBezTo>
                      <a:pt x="55" y="77"/>
                      <a:pt x="55" y="77"/>
                      <a:pt x="55" y="77"/>
                    </a:cubicBezTo>
                    <a:cubicBezTo>
                      <a:pt x="48" y="77"/>
                      <a:pt x="48" y="77"/>
                      <a:pt x="48" y="77"/>
                    </a:cubicBezTo>
                    <a:cubicBezTo>
                      <a:pt x="48" y="50"/>
                      <a:pt x="48" y="50"/>
                      <a:pt x="48" y="50"/>
                    </a:cubicBezTo>
                    <a:cubicBezTo>
                      <a:pt x="48" y="47"/>
                      <a:pt x="48" y="47"/>
                      <a:pt x="48" y="47"/>
                    </a:cubicBezTo>
                    <a:cubicBezTo>
                      <a:pt x="48" y="32"/>
                      <a:pt x="48" y="32"/>
                      <a:pt x="48" y="32"/>
                    </a:cubicBezTo>
                    <a:cubicBezTo>
                      <a:pt x="47" y="32"/>
                      <a:pt x="47" y="32"/>
                      <a:pt x="47" y="32"/>
                    </a:cubicBezTo>
                    <a:cubicBezTo>
                      <a:pt x="47" y="47"/>
                      <a:pt x="47" y="47"/>
                      <a:pt x="47" y="47"/>
                    </a:cubicBezTo>
                    <a:cubicBezTo>
                      <a:pt x="41" y="47"/>
                      <a:pt x="41" y="47"/>
                      <a:pt x="41" y="47"/>
                    </a:cubicBezTo>
                    <a:cubicBezTo>
                      <a:pt x="41" y="27"/>
                      <a:pt x="41" y="27"/>
                      <a:pt x="41" y="27"/>
                    </a:cubicBezTo>
                    <a:cubicBezTo>
                      <a:pt x="41" y="24"/>
                      <a:pt x="44" y="21"/>
                      <a:pt x="47" y="21"/>
                    </a:cubicBezTo>
                    <a:cubicBezTo>
                      <a:pt x="66" y="21"/>
                      <a:pt x="46" y="21"/>
                      <a:pt x="65" y="21"/>
                    </a:cubicBezTo>
                    <a:cubicBezTo>
                      <a:pt x="69" y="21"/>
                      <a:pt x="71" y="24"/>
                      <a:pt x="71" y="27"/>
                    </a:cubicBezTo>
                    <a:cubicBezTo>
                      <a:pt x="71" y="47"/>
                      <a:pt x="71" y="47"/>
                      <a:pt x="71" y="47"/>
                    </a:cubicBezTo>
                    <a:cubicBezTo>
                      <a:pt x="70" y="47"/>
                      <a:pt x="68" y="47"/>
                      <a:pt x="65" y="47"/>
                    </a:cubicBezTo>
                    <a:close/>
                    <a:moveTo>
                      <a:pt x="37" y="51"/>
                    </a:moveTo>
                    <a:cubicBezTo>
                      <a:pt x="37" y="72"/>
                      <a:pt x="37" y="72"/>
                      <a:pt x="37" y="72"/>
                    </a:cubicBezTo>
                    <a:cubicBezTo>
                      <a:pt x="31" y="72"/>
                      <a:pt x="31" y="72"/>
                      <a:pt x="31" y="72"/>
                    </a:cubicBezTo>
                    <a:cubicBezTo>
                      <a:pt x="31" y="54"/>
                      <a:pt x="31" y="54"/>
                      <a:pt x="31" y="54"/>
                    </a:cubicBezTo>
                    <a:cubicBezTo>
                      <a:pt x="30" y="54"/>
                      <a:pt x="30" y="54"/>
                      <a:pt x="30" y="54"/>
                    </a:cubicBezTo>
                    <a:cubicBezTo>
                      <a:pt x="30" y="72"/>
                      <a:pt x="30" y="72"/>
                      <a:pt x="30" y="72"/>
                    </a:cubicBezTo>
                    <a:cubicBezTo>
                      <a:pt x="24" y="72"/>
                      <a:pt x="24" y="72"/>
                      <a:pt x="24" y="72"/>
                    </a:cubicBezTo>
                    <a:cubicBezTo>
                      <a:pt x="24" y="51"/>
                      <a:pt x="24" y="51"/>
                      <a:pt x="24" y="51"/>
                    </a:cubicBezTo>
                    <a:cubicBezTo>
                      <a:pt x="24" y="47"/>
                      <a:pt x="24" y="47"/>
                      <a:pt x="24" y="47"/>
                    </a:cubicBezTo>
                    <a:cubicBezTo>
                      <a:pt x="24" y="36"/>
                      <a:pt x="24" y="36"/>
                      <a:pt x="24" y="36"/>
                    </a:cubicBezTo>
                    <a:cubicBezTo>
                      <a:pt x="23" y="36"/>
                      <a:pt x="23" y="36"/>
                      <a:pt x="23" y="36"/>
                    </a:cubicBezTo>
                    <a:cubicBezTo>
                      <a:pt x="23" y="47"/>
                      <a:pt x="23" y="47"/>
                      <a:pt x="23" y="47"/>
                    </a:cubicBezTo>
                    <a:cubicBezTo>
                      <a:pt x="18" y="47"/>
                      <a:pt x="18" y="47"/>
                      <a:pt x="18" y="47"/>
                    </a:cubicBezTo>
                    <a:cubicBezTo>
                      <a:pt x="18" y="31"/>
                      <a:pt x="18" y="31"/>
                      <a:pt x="18" y="31"/>
                    </a:cubicBezTo>
                    <a:cubicBezTo>
                      <a:pt x="18" y="28"/>
                      <a:pt x="20" y="26"/>
                      <a:pt x="23" y="26"/>
                    </a:cubicBezTo>
                    <a:cubicBezTo>
                      <a:pt x="35" y="26"/>
                      <a:pt x="35" y="26"/>
                      <a:pt x="35" y="26"/>
                    </a:cubicBezTo>
                    <a:cubicBezTo>
                      <a:pt x="35" y="27"/>
                      <a:pt x="35" y="28"/>
                      <a:pt x="35" y="28"/>
                    </a:cubicBezTo>
                    <a:cubicBezTo>
                      <a:pt x="35" y="51"/>
                      <a:pt x="35" y="51"/>
                      <a:pt x="35" y="51"/>
                    </a:cubicBezTo>
                    <a:cubicBezTo>
                      <a:pt x="37" y="51"/>
                      <a:pt x="37" y="51"/>
                      <a:pt x="37" y="51"/>
                    </a:cubicBezTo>
                    <a:close/>
                    <a:moveTo>
                      <a:pt x="31" y="9"/>
                    </a:moveTo>
                    <a:cubicBezTo>
                      <a:pt x="35" y="9"/>
                      <a:pt x="39" y="12"/>
                      <a:pt x="39" y="17"/>
                    </a:cubicBezTo>
                    <a:cubicBezTo>
                      <a:pt x="39" y="19"/>
                      <a:pt x="38" y="20"/>
                      <a:pt x="37" y="22"/>
                    </a:cubicBezTo>
                    <a:cubicBezTo>
                      <a:pt x="37" y="22"/>
                      <a:pt x="37" y="22"/>
                      <a:pt x="37" y="23"/>
                    </a:cubicBezTo>
                    <a:cubicBezTo>
                      <a:pt x="35" y="24"/>
                      <a:pt x="33" y="25"/>
                      <a:pt x="31" y="25"/>
                    </a:cubicBezTo>
                    <a:cubicBezTo>
                      <a:pt x="26" y="25"/>
                      <a:pt x="22" y="21"/>
                      <a:pt x="22" y="17"/>
                    </a:cubicBezTo>
                    <a:cubicBezTo>
                      <a:pt x="22" y="12"/>
                      <a:pt x="26" y="9"/>
                      <a:pt x="31" y="9"/>
                    </a:cubicBezTo>
                    <a:close/>
                    <a:moveTo>
                      <a:pt x="81" y="9"/>
                    </a:moveTo>
                    <a:cubicBezTo>
                      <a:pt x="76" y="9"/>
                      <a:pt x="73" y="12"/>
                      <a:pt x="73" y="17"/>
                    </a:cubicBezTo>
                    <a:cubicBezTo>
                      <a:pt x="73" y="19"/>
                      <a:pt x="73" y="20"/>
                      <a:pt x="74" y="22"/>
                    </a:cubicBezTo>
                    <a:cubicBezTo>
                      <a:pt x="75" y="22"/>
                      <a:pt x="75" y="22"/>
                      <a:pt x="75" y="23"/>
                    </a:cubicBezTo>
                    <a:cubicBezTo>
                      <a:pt x="77" y="24"/>
                      <a:pt x="79" y="25"/>
                      <a:pt x="81" y="25"/>
                    </a:cubicBezTo>
                    <a:cubicBezTo>
                      <a:pt x="85" y="25"/>
                      <a:pt x="89" y="21"/>
                      <a:pt x="89" y="17"/>
                    </a:cubicBezTo>
                    <a:cubicBezTo>
                      <a:pt x="89" y="12"/>
                      <a:pt x="85" y="9"/>
                      <a:pt x="81" y="9"/>
                    </a:cubicBezTo>
                    <a:close/>
                  </a:path>
                </a:pathLst>
              </a:custGeom>
              <a:solidFill>
                <a:sysClr val="window" lastClr="FFFFFF"/>
              </a:solidFill>
              <a:ln>
                <a:noFill/>
              </a:ln>
            </p:spPr>
            <p:txBody>
              <a:bodyPr anchor="ctr">
                <a:scene3d>
                  <a:camera prst="orthographicFront"/>
                  <a:lightRig rig="threePt" dir="t"/>
                </a:scene3d>
                <a:sp3d contourW="12700">
                  <a:contourClr>
                    <a:srgbClr val="FFFFFF"/>
                  </a:contourClr>
                </a:sp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微软雅黑" pitchFamily="34" charset="-122"/>
                </a:endParaRPr>
              </a:p>
            </p:txBody>
          </p:sp>
        </p:grpSp>
      </p:grpSp>
      <p:sp>
        <p:nvSpPr>
          <p:cNvPr id="37" name="Freeform 5">
            <a:extLst>
              <a:ext uri="{FF2B5EF4-FFF2-40B4-BE49-F238E27FC236}">
                <a16:creationId xmlns:a16="http://schemas.microsoft.com/office/drawing/2014/main" id="{E796EC15-7589-D5C2-A998-A62528A67B5C}"/>
              </a:ext>
            </a:extLst>
          </p:cNvPr>
          <p:cNvSpPr/>
          <p:nvPr/>
        </p:nvSpPr>
        <p:spPr bwMode="auto">
          <a:xfrm>
            <a:off x="3449636" y="0"/>
            <a:ext cx="3968750" cy="4103036"/>
          </a:xfrm>
          <a:custGeom>
            <a:gdLst>
              <a:gd name="T0" fmla="*/ 0 w 2500"/>
              <a:gd name="T1" fmla="*/ 0 h 2581"/>
              <a:gd name="T2" fmla="*/ 2500 w 2500"/>
              <a:gd name="T3" fmla="*/ 2581 h 2581"/>
              <a:gd name="T4" fmla="*/ 2220 w 2500"/>
              <a:gd name="T5" fmla="*/ 1975 h 2581"/>
              <a:gd name="T6" fmla="*/ 0 w 2500"/>
              <a:gd name="T7" fmla="*/ 0 h 2581"/>
            </a:gdLst>
            <a:cxnLst>
              <a:cxn ang="0">
                <a:pos x="T0" y="T1"/>
              </a:cxn>
              <a:cxn ang="0">
                <a:pos x="T2" y="T3"/>
              </a:cxn>
              <a:cxn ang="0">
                <a:pos x="T4" y="T5"/>
              </a:cxn>
              <a:cxn ang="0">
                <a:pos x="T6" y="T7"/>
              </a:cxn>
            </a:cxnLst>
            <a:rect l="0" t="0" r="r" b="b"/>
            <a:pathLst>
              <a:path w="2500" h="2581">
                <a:moveTo>
                  <a:pt x="0" y="0"/>
                </a:moveTo>
                <a:lnTo>
                  <a:pt x="2500" y="2581"/>
                </a:lnTo>
                <a:lnTo>
                  <a:pt x="2220" y="1975"/>
                </a:lnTo>
                <a:lnTo>
                  <a:pt x="0" y="0"/>
                </a:lnTo>
                <a:close/>
              </a:path>
            </a:pathLst>
          </a:cu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8" name="Freeform 6">
            <a:extLst>
              <a:ext uri="{FF2B5EF4-FFF2-40B4-BE49-F238E27FC236}">
                <a16:creationId xmlns:a16="http://schemas.microsoft.com/office/drawing/2014/main" id="{CA41E774-A837-4C04-63AB-16CE257EAB51}"/>
              </a:ext>
            </a:extLst>
          </p:cNvPr>
          <p:cNvSpPr/>
          <p:nvPr/>
        </p:nvSpPr>
        <p:spPr bwMode="auto">
          <a:xfrm>
            <a:off x="8740774" y="4630819"/>
            <a:ext cx="2811463" cy="2227181"/>
          </a:xfrm>
          <a:custGeom>
            <a:gdLst>
              <a:gd name="T0" fmla="*/ 1771 w 1771"/>
              <a:gd name="T1" fmla="*/ 932 h 1401"/>
              <a:gd name="T2" fmla="*/ 345 w 1771"/>
              <a:gd name="T3" fmla="*/ 0 h 1401"/>
              <a:gd name="T4" fmla="*/ 0 w 1771"/>
              <a:gd name="T5" fmla="*/ 541 h 1401"/>
              <a:gd name="T6" fmla="*/ 742 w 1771"/>
              <a:gd name="T7" fmla="*/ 1401 h 1401"/>
              <a:gd name="T8" fmla="*/ 1771 w 1771"/>
              <a:gd name="T9" fmla="*/ 932 h 1401"/>
            </a:gdLst>
            <a:cxnLst>
              <a:cxn ang="0">
                <a:pos x="T0" y="T1"/>
              </a:cxn>
              <a:cxn ang="0">
                <a:pos x="T2" y="T3"/>
              </a:cxn>
              <a:cxn ang="0">
                <a:pos x="T4" y="T5"/>
              </a:cxn>
              <a:cxn ang="0">
                <a:pos x="T6" y="T7"/>
              </a:cxn>
              <a:cxn ang="0">
                <a:pos x="T8" y="T9"/>
              </a:cxn>
            </a:cxnLst>
            <a:rect l="0" t="0" r="r" b="b"/>
            <a:pathLst>
              <a:path w="1771" h="1401">
                <a:moveTo>
                  <a:pt x="1771" y="932"/>
                </a:moveTo>
                <a:lnTo>
                  <a:pt x="345" y="0"/>
                </a:lnTo>
                <a:lnTo>
                  <a:pt x="0" y="541"/>
                </a:lnTo>
                <a:lnTo>
                  <a:pt x="742" y="1401"/>
                </a:lnTo>
                <a:lnTo>
                  <a:pt x="1771" y="932"/>
                </a:lnTo>
                <a:close/>
              </a:path>
            </a:pathLst>
          </a:custGeom>
          <a:solidFill>
            <a:srgbClr val="0073AB"/>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9" name="Freeform 7">
            <a:extLst>
              <a:ext uri="{FF2B5EF4-FFF2-40B4-BE49-F238E27FC236}">
                <a16:creationId xmlns:a16="http://schemas.microsoft.com/office/drawing/2014/main" id="{8F9E42C8-EEEB-99C2-BDE8-D88E9FCEE7A4}"/>
              </a:ext>
            </a:extLst>
          </p:cNvPr>
          <p:cNvSpPr/>
          <p:nvPr/>
        </p:nvSpPr>
        <p:spPr bwMode="auto">
          <a:xfrm>
            <a:off x="7521574" y="850494"/>
            <a:ext cx="4670425" cy="2599173"/>
          </a:xfrm>
          <a:custGeom>
            <a:gdLst>
              <a:gd name="T0" fmla="*/ 0 w 2942"/>
              <a:gd name="T1" fmla="*/ 0 h 1635"/>
              <a:gd name="T2" fmla="*/ 2942 w 2942"/>
              <a:gd name="T3" fmla="*/ 990 h 1635"/>
              <a:gd name="T4" fmla="*/ 1881 w 2942"/>
              <a:gd name="T5" fmla="*/ 1635 h 1635"/>
              <a:gd name="T6" fmla="*/ 0 w 2942"/>
              <a:gd name="T7" fmla="*/ 0 h 1635"/>
            </a:gdLst>
            <a:cxnLst>
              <a:cxn ang="0">
                <a:pos x="T0" y="T1"/>
              </a:cxn>
              <a:cxn ang="0">
                <a:pos x="T2" y="T3"/>
              </a:cxn>
              <a:cxn ang="0">
                <a:pos x="T4" y="T5"/>
              </a:cxn>
              <a:cxn ang="0">
                <a:pos x="T6" y="T7"/>
              </a:cxn>
            </a:cxnLst>
            <a:rect l="0" t="0" r="r" b="b"/>
            <a:pathLst>
              <a:path w="2942" h="1634">
                <a:moveTo>
                  <a:pt x="0" y="0"/>
                </a:moveTo>
                <a:lnTo>
                  <a:pt x="2942" y="990"/>
                </a:lnTo>
                <a:lnTo>
                  <a:pt x="1881" y="1635"/>
                </a:lnTo>
                <a:lnTo>
                  <a:pt x="0" y="0"/>
                </a:lnTo>
                <a:close/>
              </a:path>
            </a:pathLst>
          </a:custGeom>
          <a:solidFill>
            <a:srgbClr val="DFEEF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0" name="Freeform 8">
            <a:extLst>
              <a:ext uri="{FF2B5EF4-FFF2-40B4-BE49-F238E27FC236}">
                <a16:creationId xmlns:a16="http://schemas.microsoft.com/office/drawing/2014/main" id="{C0154D75-BD44-CC7A-EE15-6DD119E4CC83}"/>
              </a:ext>
            </a:extLst>
          </p:cNvPr>
          <p:cNvSpPr/>
          <p:nvPr/>
        </p:nvSpPr>
        <p:spPr bwMode="auto">
          <a:xfrm>
            <a:off x="7026274" y="11128"/>
            <a:ext cx="5165725" cy="2413176"/>
          </a:xfrm>
          <a:custGeom>
            <a:gdLst>
              <a:gd name="T0" fmla="*/ 0 w 3254"/>
              <a:gd name="T1" fmla="*/ 0 h 1518"/>
              <a:gd name="T2" fmla="*/ 312 w 3254"/>
              <a:gd name="T3" fmla="*/ 528 h 1518"/>
              <a:gd name="T4" fmla="*/ 3254 w 3254"/>
              <a:gd name="T5" fmla="*/ 1518 h 1518"/>
              <a:gd name="T6" fmla="*/ 0 w 3254"/>
              <a:gd name="T7" fmla="*/ 0 h 1518"/>
            </a:gdLst>
            <a:cxnLst>
              <a:cxn ang="0">
                <a:pos x="T0" y="T1"/>
              </a:cxn>
              <a:cxn ang="0">
                <a:pos x="T2" y="T3"/>
              </a:cxn>
              <a:cxn ang="0">
                <a:pos x="T4" y="T5"/>
              </a:cxn>
              <a:cxn ang="0">
                <a:pos x="T6" y="T7"/>
              </a:cxn>
            </a:cxnLst>
            <a:rect l="0" t="0" r="r" b="b"/>
            <a:pathLst>
              <a:path w="3254" h="1518">
                <a:moveTo>
                  <a:pt x="0" y="0"/>
                </a:moveTo>
                <a:lnTo>
                  <a:pt x="312" y="528"/>
                </a:lnTo>
                <a:lnTo>
                  <a:pt x="3254" y="1518"/>
                </a:lnTo>
                <a:lnTo>
                  <a:pt x="0"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1" name="Freeform 9">
            <a:extLst>
              <a:ext uri="{FF2B5EF4-FFF2-40B4-BE49-F238E27FC236}">
                <a16:creationId xmlns:a16="http://schemas.microsoft.com/office/drawing/2014/main" id="{8BBC6A53-56EB-F316-DCFB-5E82329FECE0}"/>
              </a:ext>
            </a:extLst>
          </p:cNvPr>
          <p:cNvSpPr/>
          <p:nvPr/>
        </p:nvSpPr>
        <p:spPr bwMode="auto">
          <a:xfrm>
            <a:off x="8543924" y="3139673"/>
            <a:ext cx="1963738" cy="1491146"/>
          </a:xfrm>
          <a:custGeom>
            <a:gdLst>
              <a:gd name="T0" fmla="*/ 469 w 1237"/>
              <a:gd name="T1" fmla="*/ 938 h 938"/>
              <a:gd name="T2" fmla="*/ 1237 w 1237"/>
              <a:gd name="T3" fmla="*/ 195 h 938"/>
              <a:gd name="T4" fmla="*/ 0 w 1237"/>
              <a:gd name="T5" fmla="*/ 0 h 938"/>
              <a:gd name="T6" fmla="*/ 469 w 1237"/>
              <a:gd name="T7" fmla="*/ 938 h 938"/>
            </a:gdLst>
            <a:cxnLst>
              <a:cxn ang="0">
                <a:pos x="T0" y="T1"/>
              </a:cxn>
              <a:cxn ang="0">
                <a:pos x="T2" y="T3"/>
              </a:cxn>
              <a:cxn ang="0">
                <a:pos x="T4" y="T5"/>
              </a:cxn>
              <a:cxn ang="0">
                <a:pos x="T6" y="T7"/>
              </a:cxn>
            </a:cxnLst>
            <a:rect l="0" t="0" r="r" b="b"/>
            <a:pathLst>
              <a:path w="1237" h="938">
                <a:moveTo>
                  <a:pt x="469" y="938"/>
                </a:moveTo>
                <a:lnTo>
                  <a:pt x="1237" y="195"/>
                </a:lnTo>
                <a:lnTo>
                  <a:pt x="0" y="0"/>
                </a:lnTo>
                <a:lnTo>
                  <a:pt x="469" y="938"/>
                </a:lnTo>
                <a:close/>
              </a:path>
            </a:pathLst>
          </a:custGeom>
          <a:solidFill>
            <a:srgbClr val="2EA7E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2" name="Freeform 10">
            <a:extLst>
              <a:ext uri="{FF2B5EF4-FFF2-40B4-BE49-F238E27FC236}">
                <a16:creationId xmlns:a16="http://schemas.microsoft.com/office/drawing/2014/main" id="{1F9D39CB-0602-0BE8-A28A-67C31B6BB70C}"/>
              </a:ext>
            </a:extLst>
          </p:cNvPr>
          <p:cNvSpPr/>
          <p:nvPr/>
        </p:nvSpPr>
        <p:spPr bwMode="auto">
          <a:xfrm>
            <a:off x="7831137" y="3139673"/>
            <a:ext cx="1457325" cy="2351178"/>
          </a:xfrm>
          <a:custGeom>
            <a:gdLst>
              <a:gd name="T0" fmla="*/ 0 w 918"/>
              <a:gd name="T1" fmla="*/ 1355 h 1479"/>
              <a:gd name="T2" fmla="*/ 449 w 918"/>
              <a:gd name="T3" fmla="*/ 0 h 1479"/>
              <a:gd name="T4" fmla="*/ 918 w 918"/>
              <a:gd name="T5" fmla="*/ 938 h 1479"/>
              <a:gd name="T6" fmla="*/ 573 w 918"/>
              <a:gd name="T7" fmla="*/ 1479 h 1479"/>
              <a:gd name="T8" fmla="*/ 0 w 918"/>
              <a:gd name="T9" fmla="*/ 1355 h 1479"/>
            </a:gdLst>
            <a:cxnLst>
              <a:cxn ang="0">
                <a:pos x="T0" y="T1"/>
              </a:cxn>
              <a:cxn ang="0">
                <a:pos x="T2" y="T3"/>
              </a:cxn>
              <a:cxn ang="0">
                <a:pos x="T4" y="T5"/>
              </a:cxn>
              <a:cxn ang="0">
                <a:pos x="T6" y="T7"/>
              </a:cxn>
              <a:cxn ang="0">
                <a:pos x="T8" y="T9"/>
              </a:cxn>
            </a:cxnLst>
            <a:rect l="0" t="0" r="r" b="b"/>
            <a:pathLst>
              <a:path w="918" h="1479">
                <a:moveTo>
                  <a:pt x="0" y="1355"/>
                </a:moveTo>
                <a:lnTo>
                  <a:pt x="449" y="0"/>
                </a:lnTo>
                <a:lnTo>
                  <a:pt x="918" y="938"/>
                </a:lnTo>
                <a:lnTo>
                  <a:pt x="573" y="1479"/>
                </a:lnTo>
                <a:lnTo>
                  <a:pt x="0" y="1355"/>
                </a:lnTo>
                <a:close/>
              </a:path>
            </a:pathLst>
          </a:cu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4" name="Freeform 11">
            <a:extLst>
              <a:ext uri="{FF2B5EF4-FFF2-40B4-BE49-F238E27FC236}">
                <a16:creationId xmlns:a16="http://schemas.microsoft.com/office/drawing/2014/main" id="{D673A135-1AB3-EBDD-2FBC-6CE6F8842866}"/>
              </a:ext>
            </a:extLst>
          </p:cNvPr>
          <p:cNvSpPr/>
          <p:nvPr/>
        </p:nvSpPr>
        <p:spPr bwMode="auto">
          <a:xfrm>
            <a:off x="6973887" y="3139673"/>
            <a:ext cx="1570038" cy="2154054"/>
          </a:xfrm>
          <a:custGeom>
            <a:gdLst>
              <a:gd name="T0" fmla="*/ 0 w 989"/>
              <a:gd name="T1" fmla="*/ 0 h 1355"/>
              <a:gd name="T2" fmla="*/ 540 w 989"/>
              <a:gd name="T3" fmla="*/ 1355 h 1355"/>
              <a:gd name="T4" fmla="*/ 989 w 989"/>
              <a:gd name="T5" fmla="*/ 0 h 1355"/>
              <a:gd name="T6" fmla="*/ 0 w 989"/>
              <a:gd name="T7" fmla="*/ 0 h 1355"/>
            </a:gdLst>
            <a:cxnLst>
              <a:cxn ang="0">
                <a:pos x="T0" y="T1"/>
              </a:cxn>
              <a:cxn ang="0">
                <a:pos x="T2" y="T3"/>
              </a:cxn>
              <a:cxn ang="0">
                <a:pos x="T4" y="T5"/>
              </a:cxn>
              <a:cxn ang="0">
                <a:pos x="T6" y="T7"/>
              </a:cxn>
            </a:cxnLst>
            <a:rect l="0" t="0" r="r" b="b"/>
            <a:pathLst>
              <a:path w="989" h="1355">
                <a:moveTo>
                  <a:pt x="0" y="0"/>
                </a:moveTo>
                <a:lnTo>
                  <a:pt x="540" y="1355"/>
                </a:lnTo>
                <a:lnTo>
                  <a:pt x="989" y="0"/>
                </a:lnTo>
                <a:lnTo>
                  <a:pt x="0" y="0"/>
                </a:lnTo>
                <a:close/>
              </a:path>
            </a:pathLst>
          </a:custGeom>
          <a:solidFill>
            <a:srgbClr val="0073AB"/>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5" name="Freeform 12">
            <a:extLst>
              <a:ext uri="{FF2B5EF4-FFF2-40B4-BE49-F238E27FC236}">
                <a16:creationId xmlns:a16="http://schemas.microsoft.com/office/drawing/2014/main" id="{F8EA7B1C-F951-A730-F2E7-B64BC5612EA2}"/>
              </a:ext>
            </a:extLst>
          </p:cNvPr>
          <p:cNvSpPr/>
          <p:nvPr/>
        </p:nvSpPr>
        <p:spPr bwMode="auto">
          <a:xfrm>
            <a:off x="9288462" y="3449666"/>
            <a:ext cx="1466850" cy="2134978"/>
          </a:xfrm>
          <a:custGeom>
            <a:gdLst>
              <a:gd name="T0" fmla="*/ 0 w 924"/>
              <a:gd name="T1" fmla="*/ 743 h 1343"/>
              <a:gd name="T2" fmla="*/ 768 w 924"/>
              <a:gd name="T3" fmla="*/ 0 h 1343"/>
              <a:gd name="T4" fmla="*/ 924 w 924"/>
              <a:gd name="T5" fmla="*/ 1343 h 1343"/>
              <a:gd name="T6" fmla="*/ 0 w 924"/>
              <a:gd name="T7" fmla="*/ 743 h 1343"/>
            </a:gdLst>
            <a:cxnLst>
              <a:cxn ang="0">
                <a:pos x="T0" y="T1"/>
              </a:cxn>
              <a:cxn ang="0">
                <a:pos x="T2" y="T3"/>
              </a:cxn>
              <a:cxn ang="0">
                <a:pos x="T4" y="T5"/>
              </a:cxn>
              <a:cxn ang="0">
                <a:pos x="T6" y="T7"/>
              </a:cxn>
            </a:cxnLst>
            <a:rect l="0" t="0" r="r" b="b"/>
            <a:pathLst>
              <a:path w="924" h="1343">
                <a:moveTo>
                  <a:pt x="0" y="743"/>
                </a:moveTo>
                <a:lnTo>
                  <a:pt x="768" y="0"/>
                </a:lnTo>
                <a:lnTo>
                  <a:pt x="924" y="1343"/>
                </a:lnTo>
                <a:lnTo>
                  <a:pt x="0" y="743"/>
                </a:lnTo>
                <a:close/>
              </a:path>
            </a:pathLst>
          </a:custGeom>
          <a:solidFill>
            <a:srgbClr val="82C1E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6" name="Freeform 13">
            <a:extLst>
              <a:ext uri="{FF2B5EF4-FFF2-40B4-BE49-F238E27FC236}">
                <a16:creationId xmlns:a16="http://schemas.microsoft.com/office/drawing/2014/main" id="{9DF64ED7-962A-81AC-80B4-A4644335CF85}"/>
              </a:ext>
            </a:extLst>
          </p:cNvPr>
          <p:cNvSpPr/>
          <p:nvPr/>
        </p:nvSpPr>
        <p:spPr bwMode="auto">
          <a:xfrm>
            <a:off x="7521574" y="850494"/>
            <a:ext cx="2986088" cy="2599173"/>
          </a:xfrm>
          <a:custGeom>
            <a:gdLst>
              <a:gd name="T0" fmla="*/ 1881 w 1881"/>
              <a:gd name="T1" fmla="*/ 1635 h 1635"/>
              <a:gd name="T2" fmla="*/ 0 w 1881"/>
              <a:gd name="T3" fmla="*/ 0 h 1635"/>
              <a:gd name="T4" fmla="*/ 644 w 1881"/>
              <a:gd name="T5" fmla="*/ 1440 h 1635"/>
              <a:gd name="T6" fmla="*/ 1881 w 1881"/>
              <a:gd name="T7" fmla="*/ 1635 h 1635"/>
            </a:gdLst>
            <a:cxnLst>
              <a:cxn ang="0">
                <a:pos x="T0" y="T1"/>
              </a:cxn>
              <a:cxn ang="0">
                <a:pos x="T2" y="T3"/>
              </a:cxn>
              <a:cxn ang="0">
                <a:pos x="T4" y="T5"/>
              </a:cxn>
              <a:cxn ang="0">
                <a:pos x="T6" y="T7"/>
              </a:cxn>
            </a:cxnLst>
            <a:rect l="0" t="0" r="r" b="b"/>
            <a:pathLst>
              <a:path w="1881" h="1634">
                <a:moveTo>
                  <a:pt x="1881" y="1635"/>
                </a:moveTo>
                <a:lnTo>
                  <a:pt x="0" y="0"/>
                </a:lnTo>
                <a:lnTo>
                  <a:pt x="644" y="1440"/>
                </a:lnTo>
                <a:lnTo>
                  <a:pt x="1881" y="1635"/>
                </a:lnTo>
                <a:close/>
              </a:path>
            </a:pathLst>
          </a:custGeom>
          <a:solidFill>
            <a:srgbClr val="BBDCF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7" name="Freeform 14">
            <a:extLst>
              <a:ext uri="{FF2B5EF4-FFF2-40B4-BE49-F238E27FC236}">
                <a16:creationId xmlns:a16="http://schemas.microsoft.com/office/drawing/2014/main" id="{9AB9F532-F154-B5B7-3D78-C3EB44644F86}"/>
              </a:ext>
            </a:extLst>
          </p:cNvPr>
          <p:cNvSpPr/>
          <p:nvPr/>
        </p:nvSpPr>
        <p:spPr bwMode="auto">
          <a:xfrm>
            <a:off x="6973887" y="850494"/>
            <a:ext cx="1570038" cy="2289179"/>
          </a:xfrm>
          <a:custGeom>
            <a:gdLst>
              <a:gd name="T0" fmla="*/ 989 w 989"/>
              <a:gd name="T1" fmla="*/ 1440 h 1440"/>
              <a:gd name="T2" fmla="*/ 0 w 989"/>
              <a:gd name="T3" fmla="*/ 1440 h 1440"/>
              <a:gd name="T4" fmla="*/ 345 w 989"/>
              <a:gd name="T5" fmla="*/ 0 h 1440"/>
              <a:gd name="T6" fmla="*/ 989 w 989"/>
              <a:gd name="T7" fmla="*/ 1440 h 1440"/>
            </a:gdLst>
            <a:cxnLst>
              <a:cxn ang="0">
                <a:pos x="T0" y="T1"/>
              </a:cxn>
              <a:cxn ang="0">
                <a:pos x="T2" y="T3"/>
              </a:cxn>
              <a:cxn ang="0">
                <a:pos x="T4" y="T5"/>
              </a:cxn>
              <a:cxn ang="0">
                <a:pos x="T6" y="T7"/>
              </a:cxn>
            </a:cxnLst>
            <a:rect l="0" t="0" r="r" b="b"/>
            <a:pathLst>
              <a:path w="989" h="1440">
                <a:moveTo>
                  <a:pt x="989" y="1440"/>
                </a:moveTo>
                <a:lnTo>
                  <a:pt x="0" y="1440"/>
                </a:lnTo>
                <a:lnTo>
                  <a:pt x="345" y="0"/>
                </a:lnTo>
                <a:lnTo>
                  <a:pt x="989" y="1440"/>
                </a:lnTo>
                <a:close/>
              </a:path>
            </a:pathLst>
          </a:custGeom>
          <a:solidFill>
            <a:srgbClr val="82C1E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8" name="Freeform 15">
            <a:extLst>
              <a:ext uri="{FF2B5EF4-FFF2-40B4-BE49-F238E27FC236}">
                <a16:creationId xmlns:a16="http://schemas.microsoft.com/office/drawing/2014/main" id="{F775B8C1-B24A-515B-BD55-1D29986E8BFE}"/>
              </a:ext>
            </a:extLst>
          </p:cNvPr>
          <p:cNvSpPr/>
          <p:nvPr/>
        </p:nvSpPr>
        <p:spPr bwMode="auto">
          <a:xfrm>
            <a:off x="3449636" y="0"/>
            <a:ext cx="4071938" cy="3139673"/>
          </a:xfrm>
          <a:custGeom>
            <a:gdLst>
              <a:gd name="T0" fmla="*/ 2253 w 2565"/>
              <a:gd name="T1" fmla="*/ 7 h 1975"/>
              <a:gd name="T2" fmla="*/ 0 w 2565"/>
              <a:gd name="T3" fmla="*/ 0 h 1975"/>
              <a:gd name="T4" fmla="*/ 2220 w 2565"/>
              <a:gd name="T5" fmla="*/ 1975 h 1975"/>
              <a:gd name="T6" fmla="*/ 2565 w 2565"/>
              <a:gd name="T7" fmla="*/ 535 h 1975"/>
              <a:gd name="T8" fmla="*/ 2253 w 2565"/>
              <a:gd name="T9" fmla="*/ 7 h 1975"/>
            </a:gdLst>
            <a:cxnLst>
              <a:cxn ang="0">
                <a:pos x="T0" y="T1"/>
              </a:cxn>
              <a:cxn ang="0">
                <a:pos x="T2" y="T3"/>
              </a:cxn>
              <a:cxn ang="0">
                <a:pos x="T4" y="T5"/>
              </a:cxn>
              <a:cxn ang="0">
                <a:pos x="T6" y="T7"/>
              </a:cxn>
              <a:cxn ang="0">
                <a:pos x="T8" y="T9"/>
              </a:cxn>
            </a:cxnLst>
            <a:rect l="0" t="0" r="r" b="b"/>
            <a:pathLst>
              <a:path w="2565" h="1975">
                <a:moveTo>
                  <a:pt x="2253" y="7"/>
                </a:moveTo>
                <a:lnTo>
                  <a:pt x="0" y="0"/>
                </a:lnTo>
                <a:lnTo>
                  <a:pt x="2220" y="1975"/>
                </a:lnTo>
                <a:lnTo>
                  <a:pt x="2565" y="535"/>
                </a:lnTo>
                <a:lnTo>
                  <a:pt x="2253" y="7"/>
                </a:lnTo>
                <a:close/>
              </a:path>
            </a:pathLst>
          </a:custGeom>
          <a:solidFill>
            <a:srgbClr val="BBDCF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6" name="Freeform 16">
            <a:extLst>
              <a:ext uri="{FF2B5EF4-FFF2-40B4-BE49-F238E27FC236}">
                <a16:creationId xmlns:a16="http://schemas.microsoft.com/office/drawing/2014/main" id="{2667DBB5-4C7D-66ED-1DD9-9C403F9D8C7C}"/>
              </a:ext>
            </a:extLst>
          </p:cNvPr>
          <p:cNvSpPr/>
          <p:nvPr/>
        </p:nvSpPr>
        <p:spPr bwMode="auto">
          <a:xfrm>
            <a:off x="10507662" y="2424305"/>
            <a:ext cx="1684338" cy="2527635"/>
          </a:xfrm>
          <a:custGeom>
            <a:gdLst>
              <a:gd name="T0" fmla="*/ 1061 w 1061"/>
              <a:gd name="T1" fmla="*/ 0 h 1590"/>
              <a:gd name="T2" fmla="*/ 111 w 1061"/>
              <a:gd name="T3" fmla="*/ 1590 h 1590"/>
              <a:gd name="T4" fmla="*/ 0 w 1061"/>
              <a:gd name="T5" fmla="*/ 645 h 1590"/>
              <a:gd name="T6" fmla="*/ 1061 w 1061"/>
              <a:gd name="T7" fmla="*/ 0 h 1590"/>
            </a:gdLst>
            <a:cxnLst>
              <a:cxn ang="0">
                <a:pos x="T0" y="T1"/>
              </a:cxn>
              <a:cxn ang="0">
                <a:pos x="T2" y="T3"/>
              </a:cxn>
              <a:cxn ang="0">
                <a:pos x="T4" y="T5"/>
              </a:cxn>
              <a:cxn ang="0">
                <a:pos x="T6" y="T7"/>
              </a:cxn>
            </a:cxnLst>
            <a:rect l="0" t="0" r="r" b="b"/>
            <a:pathLst>
              <a:path w="1061" h="1590">
                <a:moveTo>
                  <a:pt x="1061" y="0"/>
                </a:moveTo>
                <a:lnTo>
                  <a:pt x="111" y="1590"/>
                </a:lnTo>
                <a:lnTo>
                  <a:pt x="0" y="645"/>
                </a:lnTo>
                <a:lnTo>
                  <a:pt x="1061" y="0"/>
                </a:lnTo>
                <a:close/>
              </a:path>
            </a:pathLst>
          </a:cu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 name="TextBox 14"/>
          <p:cNvSpPr txBox="1"/>
          <p:nvPr/>
        </p:nvSpPr>
        <p:spPr>
          <a:xfrm>
            <a:off x="206661" y="3844921"/>
            <a:ext cx="6984714" cy="802207"/>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914377">
              <a:lnSpc>
                <a:spcPct val="120000"/>
              </a:lnSpc>
              <a:defRPr/>
            </a:pPr>
            <a:r>
              <a:rPr lang="zh-CN" altLang="en-US" sz="4200" b="1">
                <a:effectLst>
                  <a:outerShdw blurRad="38100" dist="38100" dir="2700000" algn="tl">
                    <a:srgbClr val="000000">
                      <a:alpha val="43137"/>
                    </a:srgbClr>
                  </a:outerShdw>
                </a:effectLst>
                <a:latin typeface="微软雅黑" pitchFamily="34" charset="-122"/>
                <a:ea typeface="微软雅黑" pitchFamily="34" charset="-122"/>
              </a:rPr>
              <a:t>系统性能评价标准研究</a:t>
            </a:r>
            <a:endParaRPr lang="en-US" altLang="zh-CN" sz="4200" b="1">
              <a:effectLst>
                <a:outerShdw blurRad="38100" dist="38100" dir="2700000" algn="tl">
                  <a:srgbClr val="000000">
                    <a:alpha val="43137"/>
                  </a:srgbClr>
                </a:outerShdw>
              </a:effectLst>
              <a:latin typeface="微软雅黑" pitchFamily="34" charset="-122"/>
              <a:ea typeface="微软雅黑" pitchFamily="34" charset="-122"/>
            </a:endParaRPr>
          </a:p>
        </p:txBody>
      </p:sp>
    </p:spTree>
    <p:extLst>
      <p:ext uri="{BB962C8B-B14F-4D97-AF65-F5344CB8AC3E}">
        <p14:creationId xmlns:p14="http://schemas.microsoft.com/office/powerpoint/2010/main" val="2326756423"/>
      </p:ext>
    </p:ext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2" name="矩形 2">
            <a:extLst>
              <a:ext uri="{FF2B5EF4-FFF2-40B4-BE49-F238E27FC236}">
                <a16:creationId xmlns:a16="http://schemas.microsoft.com/office/drawing/2014/main" id="{FBB6FBB1-D3C1-23A1-F4E5-437CE4848691}"/>
              </a:ext>
            </a:extLst>
          </p:cNvPr>
          <p:cNvSpPr/>
          <p:nvPr/>
        </p:nvSpPr>
        <p:spPr>
          <a:xfrm>
            <a:off x="1628878" y="0"/>
            <a:ext cx="10563122" cy="6858000"/>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33" name="TextBox 32">
            <a:extLst>
              <a:ext uri="{FF2B5EF4-FFF2-40B4-BE49-F238E27FC236}">
                <a16:creationId xmlns:a16="http://schemas.microsoft.com/office/drawing/2014/main" id="{BA9DE6F8-DEE1-44AA-8DB9-F518A08EAD55}"/>
              </a:ext>
            </a:extLst>
          </p:cNvPr>
          <p:cNvSpPr txBox="1"/>
          <p:nvPr/>
        </p:nvSpPr>
        <p:spPr>
          <a:xfrm>
            <a:off x="3634454" y="3108814"/>
            <a:ext cx="7759387" cy="640368"/>
          </a:xfrm>
          <a:prstGeom prst="rect">
            <a:avLst/>
          </a:prstGeom>
          <a:noFill/>
        </p:spPr>
        <p:txBody>
          <a:bodyPr wrap="square" rtlCol="0" anchor="ct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685800" marR="0" indent="-685800" defTabSz="914377" rtl="0" eaLnBrk="1" fontAlgn="auto" latinLnBrk="0" hangingPunct="1">
              <a:lnSpc>
                <a:spcPts val="5000"/>
              </a:lnSpc>
              <a:spcBef>
                <a:spcPct val="0"/>
              </a:spcBef>
              <a:spcAft>
                <a:spcPct val="0"/>
              </a:spcAft>
              <a:buClrTx/>
              <a:buSzTx/>
              <a:buFont typeface="+mj-lt"/>
              <a:buAutoNum type="arabicPeriod"/>
            </a:pPr>
            <a:r>
              <a:rPr kumimoji="0" lang="zh-CN" altLang="en-US" sz="2200" b="1" i="0" u="none" strike="noStrike" kern="1200" cap="none" spc="0" normalizeH="0" baseline="0" noProof="0">
                <a:ln>
                  <a:noFill/>
                </a:ln>
                <a:solidFill>
                  <a:schemeClr val="bg1"/>
                </a:solidFill>
                <a:effectLst/>
                <a:uLnTx/>
                <a:uFillTx/>
                <a:latin typeface="微软雅黑" pitchFamily="34" charset="-122"/>
                <a:ea typeface="微软雅黑" pitchFamily="34" charset="-122"/>
                <a:cs typeface="+mn-cs"/>
              </a:rPr>
              <a:t> 系统性能评价概述
 性能评价标准分类
 评价标准选择原则
 常见系统性能指标
 性能评价模型与方法
 性能评价实验设计
 评价结果分析与解读
 总结与展望</a:t>
            </a:r>
          </a:p>
        </p:txBody>
      </p:sp>
      <p:grpSp>
        <p:nvGrpSpPr>
          <p:cNvPr id="3" name="组合 6">
            <a:extLst>
              <a:ext uri="{FF2B5EF4-FFF2-40B4-BE49-F238E27FC236}">
                <a16:creationId xmlns:a16="http://schemas.microsoft.com/office/drawing/2014/main" id="{4F7CBE77-B1E2-228F-2E1F-22CA7D28EB92}"/>
              </a:ext>
            </a:extLst>
          </p:cNvPr>
          <p:cNvGrpSpPr/>
          <p:nvPr/>
        </p:nvGrpSpPr>
        <p:grpSpPr>
          <a:xfrm>
            <a:off x="0" y="2105602"/>
            <a:ext cx="3257757" cy="3406452"/>
            <a:chOff x="4467186" y="1920556"/>
            <a:chExt cx="3257757" cy="3406452"/>
          </a:xfrm>
        </p:grpSpPr>
        <p:sp>
          <p:nvSpPr>
            <p:cNvPr id="4" name="等腰三角形 7">
              <a:extLst>
                <a:ext uri="{FF2B5EF4-FFF2-40B4-BE49-F238E27FC236}">
                  <a16:creationId xmlns:a16="http://schemas.microsoft.com/office/drawing/2014/main" id="{376627C5-0D7A-791B-A761-9BA0DBC29BF4}"/>
                </a:ext>
              </a:extLst>
            </p:cNvPr>
            <p:cNvSpPr/>
            <p:nvPr/>
          </p:nvSpPr>
          <p:spPr>
            <a:xfrm rot="16200000">
              <a:off x="4337230" y="3572605"/>
              <a:ext cx="1884359" cy="1624448"/>
            </a:xfrm>
            <a:prstGeom prst="triangle">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5" name="等腰三角形 8">
              <a:extLst>
                <a:ext uri="{FF2B5EF4-FFF2-40B4-BE49-F238E27FC236}">
                  <a16:creationId xmlns:a16="http://schemas.microsoft.com/office/drawing/2014/main" id="{99ED36FB-FE6B-B415-F6D5-D511E06E0F6F}"/>
                </a:ext>
              </a:extLst>
            </p:cNvPr>
            <p:cNvSpPr/>
            <p:nvPr/>
          </p:nvSpPr>
          <p:spPr>
            <a:xfrm rot="5400000" flipH="1">
              <a:off x="4337230" y="2630422"/>
              <a:ext cx="1884359" cy="1624448"/>
            </a:xfrm>
            <a:prstGeom prst="triangle">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6" name="等腰三角形 9">
              <a:extLst>
                <a:ext uri="{FF2B5EF4-FFF2-40B4-BE49-F238E27FC236}">
                  <a16:creationId xmlns:a16="http://schemas.microsoft.com/office/drawing/2014/main" id="{711EFE33-095A-7430-A7A0-82D2F95B87E7}"/>
                </a:ext>
              </a:extLst>
            </p:cNvPr>
            <p:cNvSpPr/>
            <p:nvPr/>
          </p:nvSpPr>
          <p:spPr>
            <a:xfrm rot="16200000">
              <a:off x="5970539" y="2630422"/>
              <a:ext cx="1884359" cy="1624448"/>
            </a:xfrm>
            <a:prstGeom prst="triangle">
              <a:avLst/>
            </a:prstGeom>
            <a:solidFill>
              <a:srgbClr val="BBDCF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7" name="等腰三角形 10">
              <a:extLst>
                <a:ext uri="{FF2B5EF4-FFF2-40B4-BE49-F238E27FC236}">
                  <a16:creationId xmlns:a16="http://schemas.microsoft.com/office/drawing/2014/main" id="{F35F3361-C672-ABC7-2AFA-DA6374489465}"/>
                </a:ext>
              </a:extLst>
            </p:cNvPr>
            <p:cNvSpPr/>
            <p:nvPr/>
          </p:nvSpPr>
          <p:spPr>
            <a:xfrm rot="12600000">
              <a:off x="5560700" y="1920556"/>
              <a:ext cx="1884359" cy="1624448"/>
            </a:xfrm>
            <a:prstGeom prst="triangle">
              <a:avLst/>
            </a:prstGeom>
            <a:solidFill>
              <a:srgbClr val="DFEEF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8" name="等腰三角形 11">
              <a:extLst>
                <a:ext uri="{FF2B5EF4-FFF2-40B4-BE49-F238E27FC236}">
                  <a16:creationId xmlns:a16="http://schemas.microsoft.com/office/drawing/2014/main" id="{012659DE-260A-B4A6-6AE7-3CB3C5CE40A9}"/>
                </a:ext>
              </a:extLst>
            </p:cNvPr>
            <p:cNvSpPr/>
            <p:nvPr/>
          </p:nvSpPr>
          <p:spPr>
            <a:xfrm rot="9000000" flipV="1">
              <a:off x="5560700" y="3340287"/>
              <a:ext cx="1884359" cy="1624448"/>
            </a:xfrm>
            <a:prstGeom prst="triangle">
              <a:avLst/>
            </a:prstGeom>
            <a:solidFill>
              <a:srgbClr val="82C1E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9" name="等腰三角形 12">
              <a:extLst>
                <a:ext uri="{FF2B5EF4-FFF2-40B4-BE49-F238E27FC236}">
                  <a16:creationId xmlns:a16="http://schemas.microsoft.com/office/drawing/2014/main" id="{A2F84626-2A57-43C7-D1B5-92A867F658D4}"/>
                </a:ext>
              </a:extLst>
            </p:cNvPr>
            <p:cNvSpPr/>
            <p:nvPr/>
          </p:nvSpPr>
          <p:spPr>
            <a:xfrm rot="9000000" flipH="1">
              <a:off x="4747069" y="1920557"/>
              <a:ext cx="1884359" cy="1624448"/>
            </a:xfrm>
            <a:prstGeom prst="triangle">
              <a:avLst/>
            </a:prstGeom>
            <a:solidFill>
              <a:srgbClr val="0073AB"/>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grpSp>
      <p:grpSp>
        <p:nvGrpSpPr>
          <p:cNvPr id="10" name="组合 1">
            <a:extLst>
              <a:ext uri="{FF2B5EF4-FFF2-40B4-BE49-F238E27FC236}">
                <a16:creationId xmlns:a16="http://schemas.microsoft.com/office/drawing/2014/main" id="{82131953-FF7F-A4AB-6E30-956A37615C41}"/>
              </a:ext>
            </a:extLst>
          </p:cNvPr>
          <p:cNvGrpSpPr/>
          <p:nvPr/>
        </p:nvGrpSpPr>
        <p:grpSpPr>
          <a:xfrm>
            <a:off x="780772" y="2911404"/>
            <a:ext cx="1655322" cy="1440000"/>
            <a:chOff x="5247894" y="3088828"/>
            <a:chExt cx="1655322" cy="1440000"/>
          </a:xfrm>
        </p:grpSpPr>
        <p:sp>
          <p:nvSpPr>
            <p:cNvPr id="11" name="椭圆 13">
              <a:extLst>
                <a:ext uri="{FF2B5EF4-FFF2-40B4-BE49-F238E27FC236}">
                  <a16:creationId xmlns:a16="http://schemas.microsoft.com/office/drawing/2014/main" id="{509B2036-5F74-3D21-6616-75CD51A97177}"/>
                </a:ext>
              </a:extLst>
            </p:cNvPr>
            <p:cNvSpPr/>
            <p:nvPr userDrawn="1"/>
          </p:nvSpPr>
          <p:spPr>
            <a:xfrm>
              <a:off x="5376000" y="3088828"/>
              <a:ext cx="1440000" cy="1440000"/>
            </a:xfrm>
            <a:prstGeom prst="ellipse">
              <a:avLst/>
            </a:prstGeom>
            <a:solidFill>
              <a:schemeClr val="bg1"/>
            </a:solidFill>
            <a:ln>
              <a:noFill/>
            </a:ln>
            <a:effectLst>
              <a:outerShdw blurRad="63500" sx="102000" sy="1020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2" name="TextBox 15">
              <a:extLst>
                <a:ext uri="{FF2B5EF4-FFF2-40B4-BE49-F238E27FC236}">
                  <a16:creationId xmlns:a16="http://schemas.microsoft.com/office/drawing/2014/main" id="{529419BA-3417-7846-C539-4714E5A3F00C}"/>
                </a:ext>
              </a:extLst>
            </p:cNvPr>
            <p:cNvSpPr txBox="1"/>
            <p:nvPr userDrawn="1"/>
          </p:nvSpPr>
          <p:spPr>
            <a:xfrm>
              <a:off x="5247894" y="3857044"/>
              <a:ext cx="1655322" cy="338554"/>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1600">
                  <a:solidFill>
                    <a:schemeClr val="tx1">
                      <a:lumMod val="65000"/>
                      <a:lumOff val="35000"/>
                    </a:schemeClr>
                  </a:solidFill>
                  <a:latin typeface="Agency FB" panose="020b0503020202020204" pitchFamily="34" charset="0"/>
                  <a:ea typeface="Adobe 宋体 Std L" pitchFamily="18" charset="-122"/>
                </a:rPr>
                <a:t>Contents Page</a:t>
              </a:r>
              <a:endParaRPr lang="zh-CN" altLang="en-US" sz="1600">
                <a:solidFill>
                  <a:schemeClr val="tx1">
                    <a:lumMod val="65000"/>
                    <a:lumOff val="35000"/>
                  </a:schemeClr>
                </a:solidFill>
                <a:latin typeface="Agency FB" panose="020b0503020202020204" pitchFamily="34" charset="0"/>
                <a:ea typeface="Adobe 宋体 Std L" pitchFamily="18" charset="-122"/>
              </a:endParaRPr>
            </a:p>
          </p:txBody>
        </p:sp>
        <p:sp>
          <p:nvSpPr>
            <p:cNvPr id="13" name="文本框 13">
              <a:extLst>
                <a:ext uri="{FF2B5EF4-FFF2-40B4-BE49-F238E27FC236}">
                  <a16:creationId xmlns:a16="http://schemas.microsoft.com/office/drawing/2014/main" id="{C6BACFCD-D4D6-549E-7972-E55AF8F360B9}"/>
                </a:ext>
              </a:extLst>
            </p:cNvPr>
            <p:cNvSpPr txBox="1"/>
            <p:nvPr userDrawn="1"/>
          </p:nvSpPr>
          <p:spPr>
            <a:xfrm>
              <a:off x="5247894" y="3416514"/>
              <a:ext cx="1655322" cy="46166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400" b="1">
                  <a:solidFill>
                    <a:schemeClr val="tx1">
                      <a:lumMod val="65000"/>
                      <a:lumOff val="35000"/>
                    </a:schemeClr>
                  </a:solidFill>
                  <a:ea typeface="微软雅黑"/>
                </a:rPr>
                <a:t>目录页</a:t>
              </a:r>
            </a:p>
          </p:txBody>
        </p:sp>
      </p:grpSp>
      <p:sp>
        <p:nvSpPr>
          <p:cNvPr id="14" name="Freeform 5">
            <a:extLst>
              <a:ext uri="{FF2B5EF4-FFF2-40B4-BE49-F238E27FC236}">
                <a16:creationId xmlns:a16="http://schemas.microsoft.com/office/drawing/2014/main" id="{1126A74C-E443-7EAD-8E64-B60D9B291F3E}"/>
              </a:ext>
            </a:extLst>
          </p:cNvPr>
          <p:cNvSpPr>
            <a:spLocks noEditPoints="1"/>
          </p:cNvSpPr>
          <p:nvPr/>
        </p:nvSpPr>
        <p:spPr bwMode="auto">
          <a:xfrm>
            <a:off x="233516" y="232635"/>
            <a:ext cx="711200" cy="700087"/>
          </a:xfrm>
          <a:custGeom>
            <a:gdLst>
              <a:gd name="T0" fmla="*/ 2870 w 6723"/>
              <a:gd name="T1" fmla="*/ 5989 h 5989"/>
              <a:gd name="T2" fmla="*/ 47 w 6723"/>
              <a:gd name="T3" fmla="*/ 5989 h 5989"/>
              <a:gd name="T4" fmla="*/ 47 w 6723"/>
              <a:gd name="T5" fmla="*/ 3786 h 5989"/>
              <a:gd name="T6" fmla="*/ 2112 w 6723"/>
              <a:gd name="T7" fmla="*/ 0 h 5989"/>
              <a:gd name="T8" fmla="*/ 2802 w 6723"/>
              <a:gd name="T9" fmla="*/ 755 h 5989"/>
              <a:gd name="T10" fmla="*/ 1425 w 6723"/>
              <a:gd name="T11" fmla="*/ 3096 h 5989"/>
              <a:gd name="T12" fmla="*/ 2870 w 6723"/>
              <a:gd name="T13" fmla="*/ 3096 h 5989"/>
              <a:gd name="T14" fmla="*/ 2870 w 6723"/>
              <a:gd name="T15" fmla="*/ 5989 h 5989"/>
              <a:gd name="T16" fmla="*/ 6723 w 6723"/>
              <a:gd name="T17" fmla="*/ 5989 h 5989"/>
              <a:gd name="T18" fmla="*/ 3833 w 6723"/>
              <a:gd name="T19" fmla="*/ 5989 h 5989"/>
              <a:gd name="T20" fmla="*/ 3833 w 6723"/>
              <a:gd name="T21" fmla="*/ 3786 h 5989"/>
              <a:gd name="T22" fmla="*/ 5968 w 6723"/>
              <a:gd name="T23" fmla="*/ 0 h 5989"/>
              <a:gd name="T24" fmla="*/ 6656 w 6723"/>
              <a:gd name="T25" fmla="*/ 755 h 5989"/>
              <a:gd name="T26" fmla="*/ 5211 w 6723"/>
              <a:gd name="T27" fmla="*/ 3096 h 5989"/>
              <a:gd name="T28" fmla="*/ 6723 w 6723"/>
              <a:gd name="T29" fmla="*/ 3096 h 5989"/>
              <a:gd name="T30" fmla="*/ 6723 w 6723"/>
              <a:gd name="T31" fmla="*/ 5989 h 598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6723" h="5989">
                <a:moveTo>
                  <a:pt x="2870" y="5989"/>
                </a:moveTo>
                <a:lnTo>
                  <a:pt x="47" y="5989"/>
                </a:lnTo>
                <a:lnTo>
                  <a:pt x="47" y="3786"/>
                </a:lnTo>
                <a:cubicBezTo>
                  <a:pt x="0" y="2041"/>
                  <a:pt x="690" y="778"/>
                  <a:pt x="2112" y="0"/>
                </a:cubicBezTo>
                <a:lnTo>
                  <a:pt x="2802" y="755"/>
                </a:lnTo>
                <a:cubicBezTo>
                  <a:pt x="1930" y="1398"/>
                  <a:pt x="1469" y="2179"/>
                  <a:pt x="1425" y="3096"/>
                </a:cubicBezTo>
                <a:cubicBezTo>
                  <a:pt x="2068" y="3096"/>
                  <a:pt x="2550" y="3096"/>
                  <a:pt x="2870" y="3096"/>
                </a:cubicBezTo>
                <a:lnTo>
                  <a:pt x="2870" y="5989"/>
                </a:lnTo>
                <a:close/>
                <a:moveTo>
                  <a:pt x="6723" y="5989"/>
                </a:moveTo>
                <a:lnTo>
                  <a:pt x="3833" y="5989"/>
                </a:lnTo>
                <a:lnTo>
                  <a:pt x="3833" y="3786"/>
                </a:lnTo>
                <a:cubicBezTo>
                  <a:pt x="3786" y="2088"/>
                  <a:pt x="4500" y="825"/>
                  <a:pt x="5968" y="0"/>
                </a:cubicBezTo>
                <a:lnTo>
                  <a:pt x="6656" y="755"/>
                </a:lnTo>
                <a:cubicBezTo>
                  <a:pt x="5783" y="1398"/>
                  <a:pt x="5302" y="2179"/>
                  <a:pt x="5211" y="3096"/>
                </a:cubicBezTo>
                <a:cubicBezTo>
                  <a:pt x="5898" y="3096"/>
                  <a:pt x="6403" y="3096"/>
                  <a:pt x="6723" y="3096"/>
                </a:cubicBezTo>
                <a:lnTo>
                  <a:pt x="6723" y="5989"/>
                </a:lnTo>
                <a:close/>
              </a:path>
            </a:pathLst>
          </a:custGeom>
          <a:solidFill>
            <a:schemeClr val="bg1">
              <a:lumMod val="85000"/>
            </a:schemeClr>
          </a:solid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CN" altLang="en-US">
              <a:solidFill>
                <a:schemeClr val="tx1">
                  <a:lumMod val="50000"/>
                  <a:lumOff val="50000"/>
                </a:schemeClr>
              </a:solidFill>
              <a:latin typeface="+mn-lt"/>
              <a:ea typeface="+mn-ea"/>
            </a:endParaRPr>
          </a:p>
        </p:txBody>
      </p:sp>
    </p:spTree>
    <p:extLst>
      <p:ext uri="{BB962C8B-B14F-4D97-AF65-F5344CB8AC3E}">
        <p14:creationId xmlns:p14="http://schemas.microsoft.com/office/powerpoint/2010/main" val="1116092903"/>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2" presetClass="entr" presetSubtype="8" dur="500" fill="hold" nodeType="withEffect">
                                  <p:stCondLst>
                                    <p:cond delay="1000"/>
                                  </p:stCondLst>
                                  <p:childTnLst>
                                    <p:set>
                                      <p:cBhvr>
                                        <p:cTn id="6" dur="1" fill="hold">
                                          <p:stCondLst>
                                            <p:cond delay="0"/>
                                          </p:stCondLst>
                                        </p:cTn>
                                        <p:tgtEl>
                                          <p:spTgt spid="14"/>
                                        </p:tgtEl>
                                        <p:attrNameLst>
                                          <p:attrName>style.visibility</p:attrName>
                                        </p:attrNameLst>
                                      </p:cBhvr>
                                      <p:to>
                                        <p:strVal val="visible"/>
                                      </p:to>
                                    </p:set>
                                    <p:anim calcmode="lin" valueType="num">
                                      <p:cBhvr additive="base">
                                        <p:cTn id="7" dur="500" fill="hold"/>
                                        <p:tgtEl>
                                          <p:spTgt spid="14"/>
                                        </p:tgtEl>
                                        <p:attrNameLst>
                                          <p:attrName>ppt_x</p:attrName>
                                        </p:attrNameLst>
                                      </p:cBhvr>
                                      <p:tavLst>
                                        <p:tav tm="0">
                                          <p:val>
                                            <p:strVal val="0-#ppt_w/2"/>
                                          </p:val>
                                        </p:tav>
                                        <p:tav tm="100000">
                                          <p:val>
                                            <p:strVal val="#ppt_x"/>
                                          </p:val>
                                        </p:tav>
                                      </p:tavLst>
                                    </p:anim>
                                    <p:anim calcmode="lin" valueType="num">
                                      <p:cBhvr additive="base">
                                        <p:cTn id="8" dur="500" fill="hold"/>
                                        <p:tgtEl>
                                          <p:spTgt spid="1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系统性能评价概述</a:t>
            </a:r>
          </a:p>
        </p:txBody>
      </p:sp>
      <p:sp>
        <p:nvSpPr>
          <p:cNvPr id="3" name="Subtitle 2"/>
          <p:cNvSpPr>
            <a:spLocks noGrp="1"/>
          </p:cNvSpPr>
          <p:nvPr>
            <p:ph type="subTitle" idx="1"/>
          </p:nvPr>
        </p:nvSpPr>
        <p:spPr/>
        <p:txBody>
          <a:bodyPr/>
          <a:lstStyle/>
          <a:p>
            <a:r>
              <a:t>系统性能评价标准研究</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系统性能评价概述</a:t>
            </a:r>
          </a:p>
        </p:txBody>
      </p:sp>
      <p:sp>
        <p:nvSpPr>
          <p:cNvPr id="3" name="Content Placeholder 2"/>
          <p:cNvSpPr>
            <a:spLocks noGrp="1"/>
          </p:cNvSpPr>
          <p:nvPr>
            <p:ph sz="half" idx="2"/>
          </p:nvPr>
        </p:nvSpPr>
        <p:spPr/>
        <p:txBody>
          <a:bodyPr/>
          <a:lstStyle/>
          <a:p>
            <a:r>
              <a:t>1.系统性能评价是对计算机系统在各种工作负载下的性能表现进行测量、分析和评估的过程。</a:t>
            </a:r>
          </a:p>
          <a:p>
            <a:r>
              <a:t>2.性能评价的目标是确定系统的响应时间、吞吐量、资源利用率等关键性能指标，以评估系统是否满足规定的需求和期望。</a:t>
            </a:r>
          </a:p>
          <a:p>
            <a:r>
              <a:t>3.系统性能评价可以帮助用户和系统开发者理解系统的行为，识别性能瓶颈，优化资源配置，提高系统性能和可靠性。</a:t>
            </a:r>
          </a:p>
          <a:p/>
        </p:txBody>
      </p:sp>
      <p:sp>
        <p:nvSpPr>
          <p:cNvPr id="4" name="Text Placeholder 3"/>
          <p:cNvSpPr>
            <a:spLocks noGrp="1"/>
          </p:cNvSpPr>
          <p:nvPr>
            <p:ph type="body" idx="3"/>
          </p:nvPr>
        </p:nvSpPr>
        <p:spPr/>
        <p:txBody>
          <a:bodyPr/>
          <a:lstStyle/>
          <a:p>
            <a:r>
              <a:t>系统性能评价的重要性</a:t>
            </a:r>
          </a:p>
        </p:txBody>
      </p:sp>
      <p:sp>
        <p:nvSpPr>
          <p:cNvPr id="5" name="Content Placeholder 4"/>
          <p:cNvSpPr>
            <a:spLocks noGrp="1"/>
          </p:cNvSpPr>
          <p:nvPr>
            <p:ph sz="half" idx="4"/>
          </p:nvPr>
        </p:nvSpPr>
        <p:spPr/>
        <p:txBody>
          <a:bodyPr/>
          <a:lstStyle/>
          <a:p>
            <a:r>
              <a:t>1.随着计算机系统规模和复杂度的增加，系统性能评价成为确保系统质量和可用性的关键手段。</a:t>
            </a:r>
          </a:p>
          <a:p>
            <a:r>
              <a:t>2.良好的性能评价能够为用户提供更好的体验，提高系统满意度，增强系统竞争力。</a:t>
            </a:r>
          </a:p>
          <a:p>
            <a:r>
              <a:t>3.通过对系统性能数据的分析和挖掘，可以发现系统设计和实现中的不足和问题，推动系统技术的不断进步和优化。</a:t>
            </a:r>
          </a:p>
          <a:p/>
        </p:txBody>
      </p:sp>
      <p:sp>
        <p:nvSpPr>
          <p:cNvPr id="6" name="Text Placeholder 5"/>
          <p:cNvSpPr>
            <a:spLocks noGrp="1"/>
          </p:cNvSpPr>
          <p:nvPr>
            <p:ph type="body" idx="1"/>
          </p:nvPr>
        </p:nvSpPr>
        <p:spPr/>
        <p:txBody>
          <a:bodyPr/>
          <a:lstStyle/>
          <a:p>
            <a:r>
              <a:t>系统性能评价定义</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系统性能评价概述</a:t>
            </a:r>
          </a:p>
        </p:txBody>
      </p:sp>
      <p:sp>
        <p:nvSpPr>
          <p:cNvPr id="3" name="Text Placeholder 2"/>
          <p:cNvSpPr>
            <a:spLocks noGrp="1"/>
          </p:cNvSpPr>
          <p:nvPr>
            <p:ph type="body" idx="1"/>
          </p:nvPr>
        </p:nvSpPr>
        <p:spPr/>
        <p:txBody>
          <a:bodyPr/>
          <a:lstStyle/>
          <a:p>
            <a:r>
              <a:t>系统性能评价的方法和工具</a:t>
            </a:r>
          </a:p>
        </p:txBody>
      </p:sp>
      <p:sp>
        <p:nvSpPr>
          <p:cNvPr id="4" name="Content Placeholder 3"/>
          <p:cNvSpPr>
            <a:spLocks noGrp="1"/>
          </p:cNvSpPr>
          <p:nvPr>
            <p:ph sz="half" idx="2"/>
          </p:nvPr>
        </p:nvSpPr>
        <p:spPr/>
        <p:txBody>
          <a:bodyPr/>
          <a:lstStyle/>
          <a:p>
            <a:r>
              <a:t>1.性能评价方法包括模拟、测量、建模和分析等，不同的方法适用于不同的系统和应用场景。</a:t>
            </a:r>
          </a:p>
          <a:p>
            <a:r>
              <a:t>2.性能评价工具种类繁多，包括监控工具、分析器、模拟器等，选择合适的工具可以提高评价效率和准确性。</a:t>
            </a:r>
          </a:p>
          <a:p>
            <a:r>
              <a:t>3.结合实际需求和场景，灵活运用不同的方法和工具，可以获得更全面的系统性能评价结果和洞察。</a:t>
            </a:r>
          </a:p>
        </p:txBody>
      </p:sp>
      <p:sp>
        <p:nvSpPr>
          <p:cNvPr id="5" name="Text Placeholder 4"/>
          <p:cNvSpPr>
            <a:spLocks noGrp="1"/>
          </p:cNvSpPr>
          <p:nvPr>
            <p:ph type="body" idx="3"/>
          </p:nvPr>
        </p:nvSpPr>
        <p:spPr/>
        <p:txBody>
          <a:bodyPr/>
          <a:lstStyle/>
          <a:p/>
        </p:txBody>
      </p:sp>
      <p:sp>
        <p:nvSpPr>
          <p:cNvPr id="6" name="Content Placeholder 5"/>
          <p:cNvSpPr>
            <a:spLocks noGrp="1"/>
          </p:cNvSpPr>
          <p:nvPr>
            <p:ph sz="half" idx="4"/>
          </p:nvPr>
        </p:nvSpPr>
        <p:spPr/>
        <p:txBody>
          <a:bodyPr/>
          <a:lstStyle/>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性能评价标准分类</a:t>
            </a:r>
          </a:p>
        </p:txBody>
      </p:sp>
      <p:sp>
        <p:nvSpPr>
          <p:cNvPr id="3" name="Subtitle 2"/>
          <p:cNvSpPr>
            <a:spLocks noGrp="1"/>
          </p:cNvSpPr>
          <p:nvPr>
            <p:ph type="subTitle" idx="1"/>
          </p:nvPr>
        </p:nvSpPr>
        <p:spPr/>
        <p:txBody>
          <a:bodyPr/>
          <a:lstStyle/>
          <a:p>
            <a:r>
              <a:t>系统性能评价标准研究</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性能评价标准分类</a:t>
            </a:r>
          </a:p>
        </p:txBody>
      </p:sp>
      <p:sp>
        <p:nvSpPr>
          <p:cNvPr id="3" name="Text Placeholder 2"/>
          <p:cNvSpPr>
            <a:spLocks noGrp="1"/>
          </p:cNvSpPr>
          <p:nvPr>
            <p:ph type="body" idx="1"/>
          </p:nvPr>
        </p:nvSpPr>
        <p:spPr/>
        <p:txBody>
          <a:bodyPr/>
          <a:lstStyle/>
          <a:p>
            <a:r>
              <a:t>计算性能评价标准</a:t>
            </a:r>
          </a:p>
        </p:txBody>
      </p:sp>
      <p:sp>
        <p:nvSpPr>
          <p:cNvPr id="4" name="Content Placeholder 3"/>
          <p:cNvSpPr>
            <a:spLocks noGrp="1"/>
          </p:cNvSpPr>
          <p:nvPr>
            <p:ph sz="half" idx="2"/>
          </p:nvPr>
        </p:nvSpPr>
        <p:spPr/>
        <p:txBody>
          <a:bodyPr/>
          <a:lstStyle/>
          <a:p>
            <a:r>
              <a:t>1.计算性能通常以浮点运算次数每秒（FLOPS）或每秒执行指令数（IPS）来衡量。这些指标反映了处理器在计算密集型任务中的表现。</a:t>
            </a:r>
          </a:p>
          <a:p>
            <a:r>
              <a:t>2.随着异构计算的发展，包括GPU、TPU等专用计算单元在内的多核计算性能评价标准逐渐成为研究热点。评价这些系统需要考虑并行计算效率、任务分配合理性等因素。</a:t>
            </a:r>
          </a:p>
          <a:p>
            <a:r>
              <a:t>3.针对特定应用领域的性能评价标准也逐渐兴起，如深度学习领域的TOPS（每秒万亿次张量操作）等。</a:t>
            </a:r>
          </a:p>
          <a:p/>
        </p:txBody>
      </p:sp>
      <p:sp>
        <p:nvSpPr>
          <p:cNvPr id="5" name="Text Placeholder 4"/>
          <p:cNvSpPr>
            <a:spLocks noGrp="1"/>
          </p:cNvSpPr>
          <p:nvPr>
            <p:ph type="body" idx="3"/>
          </p:nvPr>
        </p:nvSpPr>
        <p:spPr/>
        <p:txBody>
          <a:bodyPr/>
          <a:lstStyle/>
          <a:p>
            <a:r>
              <a:t>存储性能评价标准</a:t>
            </a:r>
          </a:p>
        </p:txBody>
      </p:sp>
      <p:sp>
        <p:nvSpPr>
          <p:cNvPr id="6" name="Content Placeholder 5"/>
          <p:cNvSpPr>
            <a:spLocks noGrp="1"/>
          </p:cNvSpPr>
          <p:nvPr>
            <p:ph sz="half" idx="4"/>
          </p:nvPr>
        </p:nvSpPr>
        <p:spPr/>
        <p:txBody>
          <a:bodyPr/>
          <a:lstStyle/>
          <a:p>
            <a:r>
              <a:t>1.存储性能通常以输入/输出操作每秒（IOPS）和数据传输速率来衡量。这些指标反映了存储系统在处理大量并发读写请求和数据搬运方面的能力。</a:t>
            </a:r>
          </a:p>
          <a:p>
            <a:r>
              <a:t>2.随着存储技术的不断发展，新型存储介质如NVMe、Optane等逐渐普及，对应的性能评价标准也需要不断更新。</a:t>
            </a:r>
          </a:p>
          <a:p>
            <a:r>
              <a:t>3.评价分布式存储系统的性能还需要考虑数据一致性、容错性等因素。</a:t>
            </a:r>
          </a:p>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性能评价标准分类</a:t>
            </a:r>
          </a:p>
        </p:txBody>
      </p:sp>
      <p:sp>
        <p:nvSpPr>
          <p:cNvPr id="3" name="Content Placeholder 2"/>
          <p:cNvSpPr>
            <a:spLocks noGrp="1"/>
          </p:cNvSpPr>
          <p:nvPr>
            <p:ph sz="half" idx="2"/>
          </p:nvPr>
        </p:nvSpPr>
        <p:spPr/>
        <p:txBody>
          <a:bodyPr/>
          <a:lstStyle/>
          <a:p>
            <a:r>
              <a:t>1.网络性能通常以带宽、延迟和丢包率来衡量。这些指标反映了网络在数据传输方面的效率和稳定性。</a:t>
            </a:r>
          </a:p>
          <a:p>
            <a:r>
              <a:t>2.随着网络规模的扩大和复杂度的提高，评价网络性能还需要考虑路由协议效率、负载均衡能力等因素。</a:t>
            </a:r>
          </a:p>
          <a:p>
            <a:r>
              <a:t>3.针对特定应用场景，如数据中心内部网络、广域网等，还需要制定相应的性能评价标准。</a:t>
            </a:r>
          </a:p>
          <a:p/>
        </p:txBody>
      </p:sp>
      <p:sp>
        <p:nvSpPr>
          <p:cNvPr id="4" name="Text Placeholder 3"/>
          <p:cNvSpPr>
            <a:spLocks noGrp="1"/>
          </p:cNvSpPr>
          <p:nvPr>
            <p:ph type="body" idx="3"/>
          </p:nvPr>
        </p:nvSpPr>
        <p:spPr/>
        <p:txBody>
          <a:bodyPr/>
          <a:lstStyle/>
          <a:p>
            <a:r>
              <a:t>系统可伸缩性评价标准</a:t>
            </a:r>
          </a:p>
        </p:txBody>
      </p:sp>
      <p:sp>
        <p:nvSpPr>
          <p:cNvPr id="5" name="Content Placeholder 4"/>
          <p:cNvSpPr>
            <a:spLocks noGrp="1"/>
          </p:cNvSpPr>
          <p:nvPr>
            <p:ph sz="half" idx="4"/>
          </p:nvPr>
        </p:nvSpPr>
        <p:spPr/>
        <p:txBody>
          <a:bodyPr/>
          <a:lstStyle/>
          <a:p>
            <a:r>
              <a:t>1.系统可伸缩性反映了系统规模扩大时性能的变化情况，通常以规模-性能曲线来衡量。</a:t>
            </a:r>
          </a:p>
          <a:p>
            <a:r>
              <a:t>2.评价可伸缩性需要考虑系统的软硬件架构、负载均衡策略等因素。</a:t>
            </a:r>
          </a:p>
          <a:p>
            <a:r>
              <a:t>3.针对云计算、大数据等分布式系统，还需要考虑资源的动态分配和任务调度等因素。</a:t>
            </a:r>
          </a:p>
          <a:p/>
        </p:txBody>
      </p:sp>
      <p:sp>
        <p:nvSpPr>
          <p:cNvPr id="6" name="Text Placeholder 5"/>
          <p:cNvSpPr>
            <a:spLocks noGrp="1"/>
          </p:cNvSpPr>
          <p:nvPr>
            <p:ph type="body" idx="1"/>
          </p:nvPr>
        </p:nvSpPr>
        <p:spPr/>
        <p:txBody>
          <a:bodyPr/>
          <a:lstStyle/>
          <a:p>
            <a:r>
              <a:t>网络性能评价标准</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性能评价标准分类</a:t>
            </a:r>
          </a:p>
        </p:txBody>
      </p:sp>
      <p:sp>
        <p:nvSpPr>
          <p:cNvPr id="3" name="Text Placeholder 2"/>
          <p:cNvSpPr>
            <a:spLocks noGrp="1"/>
          </p:cNvSpPr>
          <p:nvPr>
            <p:ph type="body" idx="1"/>
          </p:nvPr>
        </p:nvSpPr>
        <p:spPr/>
        <p:txBody>
          <a:bodyPr/>
          <a:lstStyle/>
          <a:p>
            <a:r>
              <a:t>能效评价标准</a:t>
            </a:r>
          </a:p>
        </p:txBody>
      </p:sp>
      <p:sp>
        <p:nvSpPr>
          <p:cNvPr id="4" name="Content Placeholder 3"/>
          <p:cNvSpPr>
            <a:spLocks noGrp="1"/>
          </p:cNvSpPr>
          <p:nvPr>
            <p:ph sz="half" idx="2"/>
          </p:nvPr>
        </p:nvSpPr>
        <p:spPr/>
        <p:txBody>
          <a:bodyPr/>
          <a:lstStyle/>
          <a:p>
            <a:r>
              <a:t>1.能效评价衡量了系统性能和能耗之间的关系，通常以性能功耗比或能效比来衡量。</a:t>
            </a:r>
          </a:p>
          <a:p>
            <a:r>
              <a:t>2.随着绿色计算和可持续发展需求的提高，能效评价逐渐成为性能评价标准的重要组成部分。</a:t>
            </a:r>
          </a:p>
          <a:p>
            <a:r>
              <a:t>3.评价能效需要考虑不同应用场景下的功耗和性能需求，以及系统优化策略等因素。</a:t>
            </a:r>
          </a:p>
          <a:p/>
        </p:txBody>
      </p:sp>
      <p:sp>
        <p:nvSpPr>
          <p:cNvPr id="5" name="Text Placeholder 4"/>
          <p:cNvSpPr>
            <a:spLocks noGrp="1"/>
          </p:cNvSpPr>
          <p:nvPr>
            <p:ph type="body" idx="3"/>
          </p:nvPr>
        </p:nvSpPr>
        <p:spPr/>
        <p:txBody>
          <a:bodyPr/>
          <a:lstStyle/>
          <a:p>
            <a:r>
              <a:t>安全性评价标准</a:t>
            </a:r>
          </a:p>
        </p:txBody>
      </p:sp>
      <p:sp>
        <p:nvSpPr>
          <p:cNvPr id="6" name="Content Placeholder 5"/>
          <p:cNvSpPr>
            <a:spLocks noGrp="1"/>
          </p:cNvSpPr>
          <p:nvPr>
            <p:ph sz="half" idx="4"/>
          </p:nvPr>
        </p:nvSpPr>
        <p:spPr/>
        <p:txBody>
          <a:bodyPr/>
          <a:lstStyle/>
          <a:p>
            <a:r>
              <a:t>1.安全性评价衡量了系统在面对攻击和异常情况下的稳定性和可靠性。</a:t>
            </a:r>
          </a:p>
          <a:p>
            <a:r>
              <a:t>2.安全性评价需要考虑系统的漏洞数量、攻击面、防御措施等因素。</a:t>
            </a:r>
          </a:p>
          <a:p>
            <a:r>
              <a:t>3.随着网络安全威胁的不断升级，安全性评价逐渐成为性能评价标准中不可或缺的一部分。</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评价标准选择原则</a:t>
            </a:r>
          </a:p>
        </p:txBody>
      </p:sp>
      <p:sp>
        <p:nvSpPr>
          <p:cNvPr id="3" name="Subtitle 2"/>
          <p:cNvSpPr>
            <a:spLocks noGrp="1"/>
          </p:cNvSpPr>
          <p:nvPr>
            <p:ph type="subTitle" idx="1"/>
          </p:nvPr>
        </p:nvSpPr>
        <p:spPr/>
        <p:txBody>
          <a:bodyPr/>
          <a:lstStyle/>
          <a:p>
            <a:r>
              <a:t>系统性能评价标准研究</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评价标准选择原则</a:t>
            </a:r>
          </a:p>
        </p:txBody>
      </p:sp>
      <p:sp>
        <p:nvSpPr>
          <p:cNvPr id="3" name="Text Placeholder 2"/>
          <p:cNvSpPr>
            <a:spLocks noGrp="1"/>
          </p:cNvSpPr>
          <p:nvPr>
            <p:ph type="body" idx="1"/>
          </p:nvPr>
        </p:nvSpPr>
        <p:spPr/>
        <p:txBody>
          <a:bodyPr/>
          <a:lstStyle/>
          <a:p>
            <a:r>
              <a:t>评价标准选择的必要性</a:t>
            </a:r>
          </a:p>
        </p:txBody>
      </p:sp>
      <p:sp>
        <p:nvSpPr>
          <p:cNvPr id="4" name="Content Placeholder 3"/>
          <p:cNvSpPr>
            <a:spLocks noGrp="1"/>
          </p:cNvSpPr>
          <p:nvPr>
            <p:ph sz="half" idx="2"/>
          </p:nvPr>
        </p:nvSpPr>
        <p:spPr/>
        <p:txBody>
          <a:bodyPr/>
          <a:lstStyle/>
          <a:p>
            <a:r>
              <a:t>1.系统性能评价是确保系统质量、提高用户体验的关键因素。</a:t>
            </a:r>
          </a:p>
          <a:p>
            <a:r>
              <a:t>2.评价标准选择直接影响到评价结果的准确性和公正性。</a:t>
            </a:r>
          </a:p>
          <a:p>
            <a:r>
              <a:t>3.合理的评价标准能帮助开发者识别系统瓶颈，引导优化方向。</a:t>
            </a:r>
          </a:p>
          <a:p/>
        </p:txBody>
      </p:sp>
      <p:sp>
        <p:nvSpPr>
          <p:cNvPr id="5" name="Text Placeholder 4"/>
          <p:cNvSpPr>
            <a:spLocks noGrp="1"/>
          </p:cNvSpPr>
          <p:nvPr>
            <p:ph type="body" idx="3"/>
          </p:nvPr>
        </p:nvSpPr>
        <p:spPr/>
        <p:txBody>
          <a:bodyPr/>
          <a:lstStyle/>
          <a:p>
            <a:r>
              <a:t>评价标准分类</a:t>
            </a:r>
          </a:p>
        </p:txBody>
      </p:sp>
      <p:sp>
        <p:nvSpPr>
          <p:cNvPr id="6" name="Content Placeholder 5"/>
          <p:cNvSpPr>
            <a:spLocks noGrp="1"/>
          </p:cNvSpPr>
          <p:nvPr>
            <p:ph sz="half" idx="4"/>
          </p:nvPr>
        </p:nvSpPr>
        <p:spPr/>
        <p:txBody>
          <a:bodyPr/>
          <a:lstStyle/>
          <a:p>
            <a:r>
              <a:t>1.评价指标可分为客观指标和主观指标。</a:t>
            </a:r>
          </a:p>
          <a:p>
            <a:r>
              <a:t>2.客观指标主要包括响应时间、吞吐量、错误率等。</a:t>
            </a:r>
          </a:p>
          <a:p>
            <a:r>
              <a:t>3.主观指标主要包括用户满意度、易用性等。</a:t>
            </a:r>
          </a:p>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评价标准选择原则</a:t>
            </a:r>
          </a:p>
        </p:txBody>
      </p:sp>
      <p:sp>
        <p:nvSpPr>
          <p:cNvPr id="3" name="Text Placeholder 2"/>
          <p:cNvSpPr>
            <a:spLocks noGrp="1"/>
          </p:cNvSpPr>
          <p:nvPr>
            <p:ph type="body" idx="1"/>
          </p:nvPr>
        </p:nvSpPr>
        <p:spPr/>
        <p:txBody>
          <a:bodyPr/>
          <a:lstStyle/>
          <a:p>
            <a:r>
              <a:t>评价标准选择原则</a:t>
            </a:r>
          </a:p>
        </p:txBody>
      </p:sp>
      <p:sp>
        <p:nvSpPr>
          <p:cNvPr id="4" name="Content Placeholder 3"/>
          <p:cNvSpPr>
            <a:spLocks noGrp="1"/>
          </p:cNvSpPr>
          <p:nvPr>
            <p:ph sz="half" idx="2"/>
          </p:nvPr>
        </p:nvSpPr>
        <p:spPr/>
        <p:txBody>
          <a:bodyPr/>
          <a:lstStyle/>
          <a:p>
            <a:r>
              <a:t>1.相关性：选择与系统性能直接相关的指标。</a:t>
            </a:r>
          </a:p>
          <a:p>
            <a:r>
              <a:t>2.可测量性：选择易于量化和测量的指标。</a:t>
            </a:r>
          </a:p>
          <a:p>
            <a:r>
              <a:t>3.代表性：选择能代表系统整体性能的指标。</a:t>
            </a:r>
          </a:p>
          <a:p/>
        </p:txBody>
      </p:sp>
      <p:sp>
        <p:nvSpPr>
          <p:cNvPr id="5" name="Text Placeholder 4"/>
          <p:cNvSpPr>
            <a:spLocks noGrp="1"/>
          </p:cNvSpPr>
          <p:nvPr>
            <p:ph type="body" idx="3"/>
          </p:nvPr>
        </p:nvSpPr>
        <p:spPr/>
        <p:txBody>
          <a:bodyPr/>
          <a:lstStyle/>
          <a:p>
            <a:r>
              <a:t>评价标准选择考虑因素</a:t>
            </a:r>
          </a:p>
        </p:txBody>
      </p:sp>
      <p:sp>
        <p:nvSpPr>
          <p:cNvPr id="6" name="Content Placeholder 5"/>
          <p:cNvSpPr>
            <a:spLocks noGrp="1"/>
          </p:cNvSpPr>
          <p:nvPr>
            <p:ph sz="half" idx="4"/>
          </p:nvPr>
        </p:nvSpPr>
        <p:spPr/>
        <p:txBody>
          <a:bodyPr/>
          <a:lstStyle/>
          <a:p>
            <a:r>
              <a:t>1.系统类型和使用场景：不同类型的系统，评价标准应有所区别。</a:t>
            </a:r>
          </a:p>
          <a:p>
            <a:r>
              <a:t>2.用户需求和期望：以用户需求为导向，选择能反映用户体验的指标。</a:t>
            </a:r>
          </a:p>
          <a:p>
            <a:r>
              <a:t>3.行业趋势和技术发展：关注前沿技术，适应行业发展趋势。</a:t>
            </a:r>
          </a:p>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评价标准选择原则</a:t>
            </a:r>
          </a:p>
        </p:txBody>
      </p:sp>
      <p:sp>
        <p:nvSpPr>
          <p:cNvPr id="3" name="Text Placeholder 2"/>
          <p:cNvSpPr>
            <a:spLocks noGrp="1"/>
          </p:cNvSpPr>
          <p:nvPr>
            <p:ph type="body" idx="1"/>
          </p:nvPr>
        </p:nvSpPr>
        <p:spPr/>
        <p:txBody>
          <a:bodyPr/>
          <a:lstStyle/>
          <a:p>
            <a:r>
              <a:t>评价标准实践案例</a:t>
            </a:r>
          </a:p>
        </p:txBody>
      </p:sp>
      <p:sp>
        <p:nvSpPr>
          <p:cNvPr id="4" name="Content Placeholder 3"/>
          <p:cNvSpPr>
            <a:spLocks noGrp="1"/>
          </p:cNvSpPr>
          <p:nvPr>
            <p:ph sz="half" idx="2"/>
          </p:nvPr>
        </p:nvSpPr>
        <p:spPr/>
        <p:txBody>
          <a:bodyPr/>
          <a:lstStyle/>
          <a:p>
            <a:r>
              <a:t>1.案例一：某电商平台采用响应时间和错误率作为评价标准，提高用户购物体验。</a:t>
            </a:r>
          </a:p>
          <a:p>
            <a:r>
              <a:t>2.案例二：某社交应用通过用户满意度和活跃度评价系统性能，驱动产品改进。</a:t>
            </a:r>
          </a:p>
          <a:p/>
        </p:txBody>
      </p:sp>
      <p:sp>
        <p:nvSpPr>
          <p:cNvPr id="5" name="Text Placeholder 4"/>
          <p:cNvSpPr>
            <a:spLocks noGrp="1"/>
          </p:cNvSpPr>
          <p:nvPr>
            <p:ph type="body" idx="3"/>
          </p:nvPr>
        </p:nvSpPr>
        <p:spPr/>
        <p:txBody>
          <a:bodyPr/>
          <a:lstStyle/>
          <a:p>
            <a:r>
              <a:t>评价标准未来发展趋势</a:t>
            </a:r>
          </a:p>
        </p:txBody>
      </p:sp>
      <p:sp>
        <p:nvSpPr>
          <p:cNvPr id="6" name="Content Placeholder 5"/>
          <p:cNvSpPr>
            <a:spLocks noGrp="1"/>
          </p:cNvSpPr>
          <p:nvPr>
            <p:ph sz="half" idx="4"/>
          </p:nvPr>
        </p:nvSpPr>
        <p:spPr/>
        <p:txBody>
          <a:bodyPr/>
          <a:lstStyle/>
          <a:p>
            <a:r>
              <a:t>1.更加注重用户体验和业务价值。</a:t>
            </a:r>
          </a:p>
          <a:p>
            <a:r>
              <a:t>2.结合人工智能和大数据技术，实现评价标准的自动化和智能化。</a:t>
            </a:r>
          </a:p>
          <a:p>
            <a:r>
              <a:t>3.强化评价标准与系统设计、开发和运维的联动，形成性能评价的闭环管理。</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常见系统性能指标</a:t>
            </a:r>
          </a:p>
        </p:txBody>
      </p:sp>
      <p:sp>
        <p:nvSpPr>
          <p:cNvPr id="3" name="Subtitle 2"/>
          <p:cNvSpPr>
            <a:spLocks noGrp="1"/>
          </p:cNvSpPr>
          <p:nvPr>
            <p:ph type="subTitle" idx="1"/>
          </p:nvPr>
        </p:nvSpPr>
        <p:spPr/>
        <p:txBody>
          <a:bodyPr/>
          <a:lstStyle/>
          <a:p>
            <a:r>
              <a:t>系统性能评价标准研究</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常见系统性能指标</a:t>
            </a:r>
          </a:p>
        </p:txBody>
      </p:sp>
      <p:sp>
        <p:nvSpPr>
          <p:cNvPr id="3" name="Text Placeholder 2"/>
          <p:cNvSpPr>
            <a:spLocks noGrp="1"/>
          </p:cNvSpPr>
          <p:nvPr>
            <p:ph type="body" idx="1"/>
          </p:nvPr>
        </p:nvSpPr>
        <p:spPr/>
        <p:txBody>
          <a:bodyPr/>
          <a:lstStyle/>
          <a:p>
            <a:r>
              <a:t>响应时间</a:t>
            </a:r>
          </a:p>
        </p:txBody>
      </p:sp>
      <p:sp>
        <p:nvSpPr>
          <p:cNvPr id="4" name="Content Placeholder 3"/>
          <p:cNvSpPr>
            <a:spLocks noGrp="1"/>
          </p:cNvSpPr>
          <p:nvPr>
            <p:ph sz="half" idx="2"/>
          </p:nvPr>
        </p:nvSpPr>
        <p:spPr/>
        <p:txBody>
          <a:bodyPr/>
          <a:lstStyle/>
          <a:p>
            <a:r>
              <a:t>1.响应时间是指系统对请求作出响应的时间，包括从用户输入请求到系统显示结果的时间。</a:t>
            </a:r>
          </a:p>
          <a:p>
            <a:r>
              <a:t>2.响应时间是衡量系统性能的重要指标，对于用户体验和系统效率具有重要意义。</a:t>
            </a:r>
          </a:p>
          <a:p>
            <a:r>
              <a:t>3.优化响应时间的关键包括减少网络延迟、提高服务器处理能力和优化应用程序代码。</a:t>
            </a:r>
          </a:p>
          <a:p/>
        </p:txBody>
      </p:sp>
      <p:sp>
        <p:nvSpPr>
          <p:cNvPr id="5" name="Text Placeholder 4"/>
          <p:cNvSpPr>
            <a:spLocks noGrp="1"/>
          </p:cNvSpPr>
          <p:nvPr>
            <p:ph type="body" idx="3"/>
          </p:nvPr>
        </p:nvSpPr>
        <p:spPr/>
        <p:txBody>
          <a:bodyPr/>
          <a:lstStyle/>
          <a:p>
            <a:r>
              <a:t>吞吐量</a:t>
            </a:r>
          </a:p>
        </p:txBody>
      </p:sp>
      <p:sp>
        <p:nvSpPr>
          <p:cNvPr id="6" name="Content Placeholder 5"/>
          <p:cNvSpPr>
            <a:spLocks noGrp="1"/>
          </p:cNvSpPr>
          <p:nvPr>
            <p:ph sz="half" idx="4"/>
          </p:nvPr>
        </p:nvSpPr>
        <p:spPr/>
        <p:txBody>
          <a:bodyPr/>
          <a:lstStyle/>
          <a:p>
            <a:r>
              <a:t>1.吞吐量是指系统在单位时间内处理的请求数量，体现了系统的处理能力。</a:t>
            </a:r>
          </a:p>
          <a:p>
            <a:r>
              <a:t>2.吞吐量越大，说明系统的性能越好，能够处理更多的请求。</a:t>
            </a:r>
          </a:p>
          <a:p>
            <a:r>
              <a:t>3.提高吞吐量的途径包括增加服务器资源、优化数据库访问和改进应用程序算法。</a:t>
            </a:r>
          </a:p>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https://d.book118.com/018031037042006027</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3_Lenovo Master">
  <a:themeElements>
    <a:clrScheme name="Lenovo">
      <a:dk1>
        <a:srgbClr val="000000"/>
      </a:dk1>
      <a:lt1>
        <a:sysClr val="window" lastClr="FFFFFF"/>
      </a:lt1>
      <a:dk2>
        <a:srgbClr val="6F7170"/>
      </a:dk2>
      <a:lt2>
        <a:srgbClr val="C4BEB6"/>
      </a:lt2>
      <a:accent1>
        <a:srgbClr val="E2231A"/>
      </a:accent1>
      <a:accent2>
        <a:srgbClr val="FF6A00"/>
      </a:accent2>
      <a:accent3>
        <a:srgbClr val="F04187"/>
      </a:accent3>
      <a:accent4>
        <a:srgbClr val="3E8DDD"/>
      </a:accent4>
      <a:accent5>
        <a:srgbClr val="4AC0E0"/>
      </a:accent5>
      <a:accent6>
        <a:srgbClr val="6ABF4A"/>
      </a:accent6>
      <a:hlink>
        <a:srgbClr val="4AC0E0"/>
      </a:hlink>
      <a:folHlink>
        <a:srgbClr val="4AC0E0"/>
      </a:folHlink>
    </a:clrScheme>
    <a:fontScheme name="Office Classic 2">
      <a:maj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chemeClr val="accent1"/>
        </a:solidFill>
        <a:ln>
          <a:noFill/>
        </a:ln>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lnDef>
      <a:spPr>
        <a:ln>
          <a:solidFill>
            <a:schemeClr val="accent2"/>
          </a:solidFill>
        </a:ln>
      </a:spPr>
      <a:bodyPr/>
      <a:lstStyle/>
      <a:style>
        <a:lnRef idx="1">
          <a:schemeClr val="accent1"/>
        </a:lnRef>
        <a:fillRef idx="0">
          <a:schemeClr val="accent1"/>
        </a:fillRef>
        <a:effectRef idx="0">
          <a:schemeClr val="accent1"/>
        </a:effectRef>
        <a:fontRef idx="minor">
          <a:schemeClr val="tx1"/>
        </a:fontRef>
      </a:style>
    </a:lnDef>
    <a:txDef>
      <a:spPr>
        <a:noFill/>
      </a:spPr>
      <a:bodyPr wrap="square" rtlCol="0">
        <a:spAutoFit/>
      </a:bodyPr>
      <a:lstStyle>
        <a:defPPr marL="0" marR="0" indent="0" algn="ctr" defTabSz="914377" rtl="0" eaLnBrk="1" fontAlgn="auto" latinLnBrk="0" hangingPunct="1">
          <a:lnSpc>
            <a:spcPct val="120000"/>
          </a:lnSpc>
          <a:spcBef>
            <a:spcPts val="0"/>
          </a:spcBef>
          <a:spcAft>
            <a:spcPts val="0"/>
          </a:spcAft>
          <a:buClrTx/>
          <a:buSzTx/>
          <a:buFontTx/>
          <a:buNone/>
          <a:tabLst/>
          <a:defRPr kumimoji="0" sz="5333" b="1" i="0" u="none" strike="noStrike" kern="1200" cap="none" spc="0" normalizeH="0" baseline="0" noProof="0" dirty="0">
            <a:ln>
              <a:noFill/>
            </a:ln>
            <a:solidFill>
              <a:prstClr val="white"/>
            </a:solidFill>
            <a:effectLst/>
            <a:uLnTx/>
            <a:uFillTx/>
            <a:latin typeface="微软雅黑" panose="020B0503020204020204" pitchFamily="34" charset="-122"/>
            <a:ea typeface="微软雅黑" panose="020B0503020204020204" pitchFamily="34" charset="-122"/>
            <a:cs typeface="+mn-cs"/>
          </a:defRPr>
        </a:defPPr>
      </a:lstStyle>
    </a:txDef>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90</Paragraphs>
  <Slides>16</Slides>
  <Notes>0</Notes>
  <TotalTime>1</TotalTime>
  <HiddenSlides>0</HiddenSlides>
  <MMClips>0</MMClips>
  <ScaleCrop>0</ScaleCrop>
  <HeadingPairs>
    <vt:vector baseType="variant" size="6">
      <vt:variant>
        <vt:lpstr>Fonts used</vt:lpstr>
      </vt:variant>
      <vt:variant>
        <vt:i4>11</vt:i4>
      </vt:variant>
      <vt:variant>
        <vt:lpstr>Theme</vt:lpstr>
      </vt:variant>
      <vt:variant>
        <vt:i4>1</vt:i4>
      </vt:variant>
      <vt:variant>
        <vt:lpstr>Slide Titles</vt:lpstr>
      </vt:variant>
      <vt:variant>
        <vt:i4>16</vt:i4>
      </vt:variant>
    </vt:vector>
  </HeadingPairs>
  <TitlesOfParts>
    <vt:vector baseType="lpstr" size="28">
      <vt:lpstr>Arial</vt:lpstr>
      <vt:lpstr>Calibri</vt:lpstr>
      <vt:lpstr>黑体</vt:lpstr>
      <vt:lpstr>微软雅黑</vt:lpstr>
      <vt:lpstr>Wingdings</vt:lpstr>
      <vt:lpstr>Franklin Gothic Book</vt:lpstr>
      <vt:lpstr>宋体</vt:lpstr>
      <vt:lpstr>仿宋_GB2312</vt:lpstr>
      <vt:lpstr>幼圆</vt:lpstr>
      <vt:lpstr>Agency FB</vt:lpstr>
      <vt:lpstr>Adobe 宋体 Std L</vt:lpstr>
      <vt:lpstr>Office Theme</vt:lpstr>
      <vt:lpstr>PowerPoint Presentation</vt:lpstr>
      <vt:lpstr>PowerPoint Presentation</vt:lpstr>
      <vt:lpstr> 系统性能评价概述</vt:lpstr>
      <vt:lpstr> 系统性能评价概述</vt:lpstr>
      <vt:lpstr> 系统性能评价概述</vt:lpstr>
      <vt:lpstr> 性能评价标准分类</vt:lpstr>
      <vt:lpstr> 性能评价标准分类</vt:lpstr>
      <vt:lpstr> 性能评价标准分类</vt:lpstr>
      <vt:lpstr> 性能评价标准分类</vt:lpstr>
      <vt:lpstr> 评价标准选择原则</vt:lpstr>
      <vt:lpstr> 评价标准选择原则</vt:lpstr>
      <vt:lpstr> 评价标准选择原则</vt:lpstr>
      <vt:lpstr> 评价标准选择原则</vt:lpstr>
      <vt:lpstr> 常见系统性能指标</vt:lpstr>
      <vt:lpstr> 常见系统性能指标</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2024-09-05T01:21:52.753</cp:lastPrinted>
  <dcterms:created xsi:type="dcterms:W3CDTF">2024-09-04T17:21:52Z</dcterms:created>
  <dcterms:modified xsi:type="dcterms:W3CDTF">2024-09-04T17:21:54Z</dcterms:modified>
</cp:coreProperties>
</file>