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F7283B2-880D-4BFD-8401-56B7B0A9AF0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7DE9C-06BA-4040-B85D-3E31699D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C0D6A-027C-4900-B29E-32491FFA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99817-2E55-44AC-B2D2-D2C3F58A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FE451-DAE3-4B70-B132-FE86D2A8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C6A94-5CD5-4D95-9482-6619F540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6CC12-9F45-468C-904A-632E1BB1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42BFD-5552-4EC0-A0EA-9F874048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819D5-1BF5-4BCD-9347-C1A147583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57380-49BC-44EE-944F-886015DE0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84DD5-F31F-4C1F-84A5-57776ADE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BA2DD-AC66-4D2B-87B6-43F63DF57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DEAB450-167B-4ACF-8087-34EE95B1E93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ACE784A-64DB-4B35-AE90-4C1623A8B22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104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销售团队管理技巧与团队建设要点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招聘与选拔销售人才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团队建设与激励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绩效考核与提升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沟通与协作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领导力与团队管理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销售团队管理概述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了解销售团队管理的重要性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销售团队在公司中扮演着重要的角色，他们直接影响着销售业绩和客户关系。有效的销售团队管理可以提高团队的凝聚力和执行力，从而实现业绩的增长和目标的达成。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个人目标不一致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个性差异导致管理复杂性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需求不断变化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市场环境变化带来挑战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激励员工积极性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激励激情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4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激励措施的设计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奖励制度的建立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激励方案的个性化设计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团队成员的培训和发展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提供持续的培训机会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支持团队成员的个人发展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实施销售团队管理的方法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制定可衡量的销售目标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明确每个团队成员的目标责任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销售团队管理是一项综合性工作，需要领导者具备良好的沟通能力和团队协作能力。通过设定明确的目标、激励措施的设计以及团队成员的培训和发展，可以有效提高销售团队的绩效和凝聚力。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0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招聘与选拔销售人才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制定招聘计划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在招聘销售人才时，首先需要确定需求岗位和人员数量。然后，制定招聘渠道和方式，确保能够吸引到合适的人才。制定合理的招聘计划是建设高效销售团队的重要一环。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制定选拔标准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确保人员具备必要的专业能力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设定能力要求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着重考察人员的沟通能力和团队合作精神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设定素质要求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制定详细的面试流程，确保全面评估候选人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设计面试流程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实施招聘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利用社交媒体和专业平台扩大招聘范围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吸引人才的方法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设计灵活且高效的面试环节，节约时间成本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高效的面试过程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0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0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0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1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1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1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1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1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绩效考核落实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建立明确的绩效考核体系，激励员工取得更好的业绩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及时进行绩效评估，为员工提供成长机会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招聘后的管理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新员工融入计划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为新员工提供培训和指导，帮助他们尽快适应工作环境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安排有经验的员工作为导师，加速融入团队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30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31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3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招聘与选拔是建设优秀销售团队的关键步骤。通过制定合理的招聘计划和选拔标准，以及高效的招聘实施和管理，可以吸引到适合团队的人才，为团队的发展奠定基础。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33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7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招聘与选拔销售人才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40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41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42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43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团队建设与激励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营造和谐氛围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建立积极向上的团队氛围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培养相互信任和合作的团队文化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5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5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2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6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激励机制设计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奖金、提成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员工月度之星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荣誉激励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晋升机会、培训计划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7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7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团队合作项目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共同承担任务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团队建设游戏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团队挑战赛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团队合作训练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领导力发展课程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团队心理健康管理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关注员工心理健康是团队建设的重要一环，建立心理健康支持体系可以有效提高员工工作效率和工作满意度。通过定期心理健康检查和心理辅导，可以减少员工的工作压力，增强团队凝聚力。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9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9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9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9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0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0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2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303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304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305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306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307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3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绩效考核与提升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设定明确的绩效指标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在销售团队管理中，设定明确的绩效指标至关重要。这包括制定量化的销售目标，以及设定个人和团队绩效指标。明确的绩效指标可以帮助团队明确目标方向，提高工作效率和绩效表现。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1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1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1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1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19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2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2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2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绩效考核方法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定期对个人和团队的绩效进行回顾和评估，及时发现问题并加以改进。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定期回顾和评估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对销售绩效进行实时监控，及时调整策略和目标，确保绩效达标。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实时监控和调整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https://d.book118.com/018031043010006050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销售团队管理技巧与团队建设要点</vt:lpstr>
      <vt:lpstr>目录</vt:lpstr>
      <vt:lpstr>第一章 销售团队管理概述</vt:lpstr>
      <vt:lpstr> </vt:lpstr>
      <vt:lpstr>销售团队管理的挑战</vt:lpstr>
      <vt:lpstr>销售团队管理的基本原则</vt:lpstr>
      <vt:lpstr>实施销售团队管理的方法</vt:lpstr>
      <vt:lpstr>总结</vt:lpstr>
      <vt:lpstr>第2章 招聘与选拔销售人才</vt:lpstr>
      <vt:lpstr> </vt:lpstr>
      <vt:lpstr>制定选拔标准</vt:lpstr>
      <vt:lpstr>实施招聘</vt:lpstr>
      <vt:lpstr>招聘后的管理</vt:lpstr>
      <vt:lpstr>招聘与选拔销售人才</vt:lpstr>
      <vt:lpstr>第3章 团队建设与激励</vt:lpstr>
      <vt:lpstr>团队文化建设</vt:lpstr>
      <vt:lpstr>激励机制设计</vt:lpstr>
      <vt:lpstr>团队建设活动</vt:lpstr>
      <vt:lpstr> </vt:lpstr>
      <vt:lpstr>第四章 绩效考核与提升</vt:lpstr>
      <vt:lpstr> </vt:lpstr>
      <vt:lpstr>绩效考核方法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2024-09-29T14:05:58.999</cp:lastPrinted>
  <dcterms:created xsi:type="dcterms:W3CDTF">2024-09-29T06:05:59Z</dcterms:created>
  <dcterms:modified xsi:type="dcterms:W3CDTF">2024-09-29T06:06:01Z</dcterms:modified>
</cp:coreProperties>
</file>