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2E743E-6A41-4D47-8829-8B46D8EC4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6776A-2E1F-45D2-A3DC-51F2F2482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4554D9-85D3-46B7-9904-FE9183FDF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0A9704-4245-4446-9200-A3BFDAFA06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4E4623-F2BA-4112-A333-F1DEB0BBF9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6481B2-92B8-413F-9855-0FEAEE70C9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EEB80-A9D1-48EC-8839-89E7E79D33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8A2E7D-06C5-4FCC-8BEA-DED882D6C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EBA36-7C17-4E83-A95B-900503126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09B1D-A8C1-4D0D-A7BF-E70D75DFE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54A486-F420-4198-BDC8-1F59E206B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1043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系统性能评估与优化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系统性能评估概述
 性能评估关键指标
 性能评估工具与方法
 系统性能优化原则
 性能优化技术手段
 硬件性能优化方案
 软件性能优化方案
 性能监控与维护</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系统性能评估概述</a:t>
            </a:r>
          </a:p>
        </p:txBody>
      </p:sp>
      <p:sp>
        <p:nvSpPr>
          <p:cNvPr id="3" name="Subtitle 2"/>
          <p:cNvSpPr>
            <a:spLocks noGrp="1"/>
          </p:cNvSpPr>
          <p:nvPr>
            <p:ph type="subTitle" idx="1"/>
          </p:nvPr>
        </p:nvSpPr>
        <p:spPr/>
        <p:txBody>
          <a:bodyPr/>
          <a:lstStyle/>
          <a:p>
            <a:r>
              <a:t>系统性能评估与优化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系统性能评估概述</a:t>
            </a:r>
          </a:p>
        </p:txBody>
      </p:sp>
      <p:sp>
        <p:nvSpPr>
          <p:cNvPr id="3" name="Text Placeholder 2"/>
          <p:cNvSpPr>
            <a:spLocks noGrp="1"/>
          </p:cNvSpPr>
          <p:nvPr>
            <p:ph type="body" idx="1"/>
          </p:nvPr>
        </p:nvSpPr>
        <p:spPr/>
        <p:txBody>
          <a:bodyPr/>
          <a:lstStyle/>
          <a:p>
            <a:r>
              <a:t>系统性能评估定义</a:t>
            </a:r>
          </a:p>
        </p:txBody>
      </p:sp>
      <p:sp>
        <p:nvSpPr>
          <p:cNvPr id="4" name="Content Placeholder 3"/>
          <p:cNvSpPr>
            <a:spLocks noGrp="1"/>
          </p:cNvSpPr>
          <p:nvPr>
            <p:ph sz="half" idx="2"/>
          </p:nvPr>
        </p:nvSpPr>
        <p:spPr/>
        <p:txBody>
          <a:bodyPr/>
          <a:lstStyle/>
          <a:p>
            <a:r>
              <a:t>1.系统性能评估是对计算机系统或网络系统的各项性能指标进行度量和评估的过程，旨在确定系统的当前性能水平，发现可能存在的性能瓶颈，并提出优化建议。</a:t>
            </a:r>
          </a:p>
          <a:p>
            <a:r>
              <a:t>2.性能评估的主要指标包括响应时间、吞吐量、错误率、资源利用率等，这些指标反映了系统的可靠性、可扩展性和稳定性。</a:t>
            </a:r>
          </a:p>
          <a:p>
            <a:r>
              <a:t>3.为了确保评估结果的准确性和客观性，需要采用科学的评估方法和工具，同时需要充分考虑系统实际应用场景和业务需求。</a:t>
            </a:r>
          </a:p>
          <a:p/>
        </p:txBody>
      </p:sp>
      <p:sp>
        <p:nvSpPr>
          <p:cNvPr id="5" name="Text Placeholder 4"/>
          <p:cNvSpPr>
            <a:spLocks noGrp="1"/>
          </p:cNvSpPr>
          <p:nvPr>
            <p:ph type="body" idx="3"/>
          </p:nvPr>
        </p:nvSpPr>
        <p:spPr/>
        <p:txBody>
          <a:bodyPr/>
          <a:lstStyle/>
          <a:p>
            <a:r>
              <a:t>系统性能评估目的</a:t>
            </a:r>
          </a:p>
        </p:txBody>
      </p:sp>
      <p:sp>
        <p:nvSpPr>
          <p:cNvPr id="6" name="Content Placeholder 5"/>
          <p:cNvSpPr>
            <a:spLocks noGrp="1"/>
          </p:cNvSpPr>
          <p:nvPr>
            <p:ph sz="half" idx="4"/>
          </p:nvPr>
        </p:nvSpPr>
        <p:spPr/>
        <p:txBody>
          <a:bodyPr/>
          <a:lstStyle/>
          <a:p>
            <a:r>
              <a:t>1.系统性能评估的目的是帮助系统管理员和开发人员了解系统的性能状况，发现性能瓶颈，提高系统的响应速度和处理能力，从而提升用户体验和系统可靠性。</a:t>
            </a:r>
          </a:p>
          <a:p>
            <a:r>
              <a:t>2.通过性能评估，可以优化系统资源配置，提高系统利用率和性价比，为企业节省成本和提高效益。</a:t>
            </a:r>
          </a:p>
          <a:p>
            <a:r>
              <a:t>3.性能评估还可以为系统的升级和扩展提供决策依据，确保系统的长期稳定性和可持续性。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系统性能评估概述</a:t>
            </a:r>
          </a:p>
        </p:txBody>
      </p:sp>
      <p:sp>
        <p:nvSpPr>
          <p:cNvPr id="3" name="Text Placeholder 2"/>
          <p:cNvSpPr>
            <a:spLocks noGrp="1"/>
          </p:cNvSpPr>
          <p:nvPr>
            <p:ph type="body" idx="1"/>
          </p:nvPr>
        </p:nvSpPr>
        <p:spPr/>
        <p:txBody>
          <a:bodyPr/>
          <a:lstStyle/>
          <a:p>
            <a:r>
              <a:t>系统性能评估流程</a:t>
            </a:r>
          </a:p>
        </p:txBody>
      </p:sp>
      <p:sp>
        <p:nvSpPr>
          <p:cNvPr id="4" name="Content Placeholder 3"/>
          <p:cNvSpPr>
            <a:spLocks noGrp="1"/>
          </p:cNvSpPr>
          <p:nvPr>
            <p:ph sz="half" idx="2"/>
          </p:nvPr>
        </p:nvSpPr>
        <p:spPr/>
        <p:txBody>
          <a:bodyPr/>
          <a:lstStyle/>
          <a:p>
            <a:r>
              <a:t>1.系统性能评估的流程包括需求分析、测试设计、数据收集、数据分析、结果报告等多个环节，需要充分考虑系统的特点和实际应用场景。</a:t>
            </a:r>
          </a:p>
          <a:p>
            <a:r>
              <a:t>2.在评估过程中，需要采用科学的测试方法和工具，确保测试数据的准确性和可靠性。</a:t>
            </a:r>
          </a:p>
          <a:p>
            <a:r>
              <a:t>3.同时，需要对评估数据进行深入的分析和挖掘，发现系统性能瓶颈和潜在问题，提出针对性的优化建议。</a:t>
            </a:r>
          </a:p>
          <a:p/>
        </p:txBody>
      </p:sp>
      <p:sp>
        <p:nvSpPr>
          <p:cNvPr id="5" name="Text Placeholder 4"/>
          <p:cNvSpPr>
            <a:spLocks noGrp="1"/>
          </p:cNvSpPr>
          <p:nvPr>
            <p:ph type="body" idx="3"/>
          </p:nvPr>
        </p:nvSpPr>
        <p:spPr/>
        <p:txBody>
          <a:bodyPr/>
          <a:lstStyle/>
          <a:p>
            <a:r>
              <a:t>系统性能评估工具</a:t>
            </a:r>
          </a:p>
        </p:txBody>
      </p:sp>
      <p:sp>
        <p:nvSpPr>
          <p:cNvPr id="6" name="Content Placeholder 5"/>
          <p:cNvSpPr>
            <a:spLocks noGrp="1"/>
          </p:cNvSpPr>
          <p:nvPr>
            <p:ph sz="half" idx="4"/>
          </p:nvPr>
        </p:nvSpPr>
        <p:spPr/>
        <p:txBody>
          <a:bodyPr/>
          <a:lstStyle/>
          <a:p>
            <a:r>
              <a:t>1.系统性能评估工具可以帮助评估人员快速、准确地完成性能评估工作，提高评估效率和质量。</a:t>
            </a:r>
          </a:p>
          <a:p>
            <a:r>
              <a:t>2.常用的系统性能评估工具包括负载测试工具、性能测试工具、监控工具等，这些工具可以根据不同的需求和场景进行选择和使用。</a:t>
            </a:r>
          </a:p>
          <a:p>
            <a:r>
              <a:t>3.在选择评估工具时，需要考虑工具的功能、易用性、可靠性和扩展性等因素，确保工具能够满足评估需求并提高工作效率。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性能评估关键指标</a:t>
            </a:r>
          </a:p>
        </p:txBody>
      </p:sp>
      <p:sp>
        <p:nvSpPr>
          <p:cNvPr id="3" name="Subtitle 2"/>
          <p:cNvSpPr>
            <a:spLocks noGrp="1"/>
          </p:cNvSpPr>
          <p:nvPr>
            <p:ph type="subTitle" idx="1"/>
          </p:nvPr>
        </p:nvSpPr>
        <p:spPr/>
        <p:txBody>
          <a:bodyPr/>
          <a:lstStyle/>
          <a:p>
            <a:r>
              <a:t>系统性能评估与优化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性能评估关键指标</a:t>
            </a:r>
          </a:p>
        </p:txBody>
      </p:sp>
      <p:sp>
        <p:nvSpPr>
          <p:cNvPr id="3" name="Content Placeholder 2"/>
          <p:cNvSpPr>
            <a:spLocks noGrp="1"/>
          </p:cNvSpPr>
          <p:nvPr>
            <p:ph sz="half" idx="2"/>
          </p:nvPr>
        </p:nvSpPr>
        <p:spPr/>
        <p:txBody>
          <a:bodyPr/>
          <a:lstStyle/>
          <a:p>
            <a:r>
              <a:t>1.响应时间是指系统对请求作出响应的时间，是性能评估的重要指标。</a:t>
            </a:r>
          </a:p>
          <a:p>
            <a:r>
              <a:t>2.优秀的响应时间能够提升用户体验，提高系统使用效率。</a:t>
            </a:r>
          </a:p>
          <a:p>
            <a:r>
              <a:t>3.通过对响应时间的监控和分析，可以定位性能瓶颈，为系统优化提供依据。</a:t>
            </a:r>
          </a:p>
          <a:p/>
        </p:txBody>
      </p:sp>
      <p:sp>
        <p:nvSpPr>
          <p:cNvPr id="4" name="Text Placeholder 3"/>
          <p:cNvSpPr>
            <a:spLocks noGrp="1"/>
          </p:cNvSpPr>
          <p:nvPr>
            <p:ph type="body" idx="3"/>
          </p:nvPr>
        </p:nvSpPr>
        <p:spPr/>
        <p:txBody>
          <a:bodyPr/>
          <a:lstStyle/>
          <a:p>
            <a:r>
              <a:t>吞吐量</a:t>
            </a:r>
          </a:p>
        </p:txBody>
      </p:sp>
      <p:sp>
        <p:nvSpPr>
          <p:cNvPr id="5" name="Content Placeholder 4"/>
          <p:cNvSpPr>
            <a:spLocks noGrp="1"/>
          </p:cNvSpPr>
          <p:nvPr>
            <p:ph sz="half" idx="4"/>
          </p:nvPr>
        </p:nvSpPr>
        <p:spPr/>
        <p:txBody>
          <a:bodyPr/>
          <a:lstStyle/>
          <a:p>
            <a:r>
              <a:t>1.吞吐量是指系统在单位时间内处理的请求数量，反映了系统的处理能力。</a:t>
            </a:r>
          </a:p>
          <a:p>
            <a:r>
              <a:t>2.高吞吐量意味着系统能够高效处理大量请求，保证业务的顺畅运行。</a:t>
            </a:r>
          </a:p>
          <a:p>
            <a:r>
              <a:t>3.在评估吞吐量时，需要考虑系统负载和资源利用率等因素。</a:t>
            </a:r>
          </a:p>
          <a:p/>
        </p:txBody>
      </p:sp>
      <p:sp>
        <p:nvSpPr>
          <p:cNvPr id="6" name="Text Placeholder 5"/>
          <p:cNvSpPr>
            <a:spLocks noGrp="1"/>
          </p:cNvSpPr>
          <p:nvPr>
            <p:ph type="body" idx="1"/>
          </p:nvPr>
        </p:nvSpPr>
        <p:spPr/>
        <p:txBody>
          <a:bodyPr/>
          <a:lstStyle/>
          <a:p>
            <a:r>
              <a:t>响应时间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性能评估关键指标</a:t>
            </a:r>
          </a:p>
        </p:txBody>
      </p:sp>
      <p:sp>
        <p:nvSpPr>
          <p:cNvPr id="3" name="Text Placeholder 2"/>
          <p:cNvSpPr>
            <a:spLocks noGrp="1"/>
          </p:cNvSpPr>
          <p:nvPr>
            <p:ph type="body" idx="1"/>
          </p:nvPr>
        </p:nvSpPr>
        <p:spPr/>
        <p:txBody>
          <a:bodyPr/>
          <a:lstStyle/>
          <a:p>
            <a:r>
              <a:t>错误率</a:t>
            </a:r>
          </a:p>
        </p:txBody>
      </p:sp>
      <p:sp>
        <p:nvSpPr>
          <p:cNvPr id="4" name="Content Placeholder 3"/>
          <p:cNvSpPr>
            <a:spLocks noGrp="1"/>
          </p:cNvSpPr>
          <p:nvPr>
            <p:ph sz="half" idx="2"/>
          </p:nvPr>
        </p:nvSpPr>
        <p:spPr/>
        <p:txBody>
          <a:bodyPr/>
          <a:lstStyle/>
          <a:p>
            <a:r>
              <a:t>1.错误率是指系统在处理请求时发生错误的比例，反映了系统的稳定性。</a:t>
            </a:r>
          </a:p>
          <a:p>
            <a:r>
              <a:t>2.低错误率意味着系统具有较高的可靠性，能够保证业务的正常运行。</a:t>
            </a:r>
          </a:p>
          <a:p>
            <a:r>
              <a:t>3.对错误率的分析可以帮助发现系统中的问题，为优化提供依据。</a:t>
            </a:r>
          </a:p>
          <a:p/>
        </p:txBody>
      </p:sp>
      <p:sp>
        <p:nvSpPr>
          <p:cNvPr id="5" name="Text Placeholder 4"/>
          <p:cNvSpPr>
            <a:spLocks noGrp="1"/>
          </p:cNvSpPr>
          <p:nvPr>
            <p:ph type="body" idx="3"/>
          </p:nvPr>
        </p:nvSpPr>
        <p:spPr/>
        <p:txBody>
          <a:bodyPr/>
          <a:lstStyle/>
          <a:p>
            <a:r>
              <a:t>资源利用率</a:t>
            </a:r>
          </a:p>
        </p:txBody>
      </p:sp>
      <p:sp>
        <p:nvSpPr>
          <p:cNvPr id="6" name="Content Placeholder 5"/>
          <p:cNvSpPr>
            <a:spLocks noGrp="1"/>
          </p:cNvSpPr>
          <p:nvPr>
            <p:ph sz="half" idx="4"/>
          </p:nvPr>
        </p:nvSpPr>
        <p:spPr/>
        <p:txBody>
          <a:bodyPr/>
          <a:lstStyle/>
          <a:p>
            <a:r>
              <a:t>1.资源利用率是指系统各项资源的使用情况，如CPU、内存、磁盘等。</a:t>
            </a:r>
          </a:p>
          <a:p>
            <a:r>
              <a:t>2.合理的资源利用率能够保证系统的稳定运行，提高资源使用效率。</a:t>
            </a:r>
          </a:p>
          <a:p>
            <a:r>
              <a:t>3.对资源利用率的监控和分析可以帮助发现资源瓶颈，为资源扩容和优化提供依据。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性能评估关键指标</a:t>
            </a:r>
          </a:p>
        </p:txBody>
      </p:sp>
      <p:sp>
        <p:nvSpPr>
          <p:cNvPr id="3" name="Text Placeholder 2"/>
          <p:cNvSpPr>
            <a:spLocks noGrp="1"/>
          </p:cNvSpPr>
          <p:nvPr>
            <p:ph type="body" idx="1"/>
          </p:nvPr>
        </p:nvSpPr>
        <p:spPr/>
        <p:txBody>
          <a:bodyPr/>
          <a:lstStyle/>
          <a:p>
            <a:r>
              <a:t>可扩展性</a:t>
            </a:r>
          </a:p>
        </p:txBody>
      </p:sp>
      <p:sp>
        <p:nvSpPr>
          <p:cNvPr id="4" name="Content Placeholder 3"/>
          <p:cNvSpPr>
            <a:spLocks noGrp="1"/>
          </p:cNvSpPr>
          <p:nvPr>
            <p:ph sz="half" idx="2"/>
          </p:nvPr>
        </p:nvSpPr>
        <p:spPr/>
        <p:txBody>
          <a:bodyPr/>
          <a:lstStyle/>
          <a:p>
            <a:r>
              <a:t>1.可扩展性是指系统能够随着业务需求的增长而灵活扩展的能力。</a:t>
            </a:r>
          </a:p>
          <a:p>
            <a:r>
              <a:t>2.高可扩展性意味着系统能够适应业务的快速发展，满足不断增长的需求。</a:t>
            </a:r>
          </a:p>
          <a:p>
            <a:r>
              <a:t>3.在评估可扩展性时，需要考虑系统的架构、技术选型等因素。</a:t>
            </a:r>
          </a:p>
          <a:p/>
        </p:txBody>
      </p:sp>
      <p:sp>
        <p:nvSpPr>
          <p:cNvPr id="5" name="Text Placeholder 4"/>
          <p:cNvSpPr>
            <a:spLocks noGrp="1"/>
          </p:cNvSpPr>
          <p:nvPr>
            <p:ph type="body" idx="3"/>
          </p:nvPr>
        </p:nvSpPr>
        <p:spPr/>
        <p:txBody>
          <a:bodyPr/>
          <a:lstStyle/>
          <a:p>
            <a:r>
              <a:t>安全性</a:t>
            </a:r>
          </a:p>
        </p:txBody>
      </p:sp>
      <p:sp>
        <p:nvSpPr>
          <p:cNvPr id="6" name="Content Placeholder 5"/>
          <p:cNvSpPr>
            <a:spLocks noGrp="1"/>
          </p:cNvSpPr>
          <p:nvPr>
            <p:ph sz="half" idx="4"/>
          </p:nvPr>
        </p:nvSpPr>
        <p:spPr/>
        <p:txBody>
          <a:bodyPr/>
          <a:lstStyle/>
          <a:p>
            <a:r>
              <a:t>1.安全性是指系统对外部攻击的防御能力和数据保护的能力。</a:t>
            </a:r>
          </a:p>
          <a:p>
            <a:r>
              <a:t>2.高安全性能够保证系统数据的机密性、完整性和可用性。</a:t>
            </a:r>
          </a:p>
          <a:p>
            <a:r>
              <a:t>3.在评估安全性时，需要考虑系统的安全防护措施、数据加密等方案。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性能评估工具与方法</a:t>
            </a:r>
          </a:p>
        </p:txBody>
      </p:sp>
      <p:sp>
        <p:nvSpPr>
          <p:cNvPr id="3" name="Subtitle 2"/>
          <p:cNvSpPr>
            <a:spLocks noGrp="1"/>
          </p:cNvSpPr>
          <p:nvPr>
            <p:ph type="subTitle" idx="1"/>
          </p:nvPr>
        </p:nvSpPr>
        <p:spPr/>
        <p:txBody>
          <a:bodyPr/>
          <a:lstStyle/>
          <a:p>
            <a:r>
              <a:t>系统性能评估与优化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性能评估工具与方法</a:t>
            </a:r>
          </a:p>
        </p:txBody>
      </p:sp>
      <p:sp>
        <p:nvSpPr>
          <p:cNvPr id="3" name="Text Placeholder 2"/>
          <p:cNvSpPr>
            <a:spLocks noGrp="1"/>
          </p:cNvSpPr>
          <p:nvPr>
            <p:ph type="body" idx="1"/>
          </p:nvPr>
        </p:nvSpPr>
        <p:spPr/>
        <p:txBody>
          <a:bodyPr/>
          <a:lstStyle/>
          <a:p>
            <a:r>
              <a:t>性能监控工具</a:t>
            </a:r>
          </a:p>
        </p:txBody>
      </p:sp>
      <p:sp>
        <p:nvSpPr>
          <p:cNvPr id="4" name="Content Placeholder 3"/>
          <p:cNvSpPr>
            <a:spLocks noGrp="1"/>
          </p:cNvSpPr>
          <p:nvPr>
            <p:ph sz="half" idx="2"/>
          </p:nvPr>
        </p:nvSpPr>
        <p:spPr/>
        <p:txBody>
          <a:bodyPr/>
          <a:lstStyle/>
          <a:p>
            <a:r>
              <a:t>1.性能监控工具可以实时监控系统的各项性能指标，帮助管理员及时发现性能问题。</a:t>
            </a:r>
          </a:p>
          <a:p>
            <a:r>
              <a:t>2.常见的性能监控工具包括系统自带的监控工具、第三方监控工具以及云服务商提供的监控服务。</a:t>
            </a:r>
          </a:p>
          <a:p>
            <a:r>
              <a:t>3.在选择性能监控工具时，需要根据系统架构、监控需求以及预算等因素进行综合考虑。</a:t>
            </a:r>
          </a:p>
          <a:p/>
        </p:txBody>
      </p:sp>
      <p:sp>
        <p:nvSpPr>
          <p:cNvPr id="5" name="Text Placeholder 4"/>
          <p:cNvSpPr>
            <a:spLocks noGrp="1"/>
          </p:cNvSpPr>
          <p:nvPr>
            <p:ph type="body" idx="3"/>
          </p:nvPr>
        </p:nvSpPr>
        <p:spPr/>
        <p:txBody>
          <a:bodyPr/>
          <a:lstStyle/>
          <a:p>
            <a:r>
              <a:t>性能测试工具</a:t>
            </a:r>
          </a:p>
        </p:txBody>
      </p:sp>
      <p:sp>
        <p:nvSpPr>
          <p:cNvPr id="6" name="Content Placeholder 5"/>
          <p:cNvSpPr>
            <a:spLocks noGrp="1"/>
          </p:cNvSpPr>
          <p:nvPr>
            <p:ph sz="half" idx="4"/>
          </p:nvPr>
        </p:nvSpPr>
        <p:spPr/>
        <p:txBody>
          <a:bodyPr/>
          <a:lstStyle/>
          <a:p>
            <a:r>
              <a:t>1.性能测试工具可以模拟多用户并发请求，测试系统的负载能力和性能指标。</a:t>
            </a:r>
          </a:p>
          <a:p>
            <a:r>
              <a:t>2.常见的性能测试工具包括LoadRunner、ApacheJMeter等。</a:t>
            </a:r>
          </a:p>
          <a:p>
            <a:r>
              <a:t>3.在使用性能测试工具时，需要设计合理的测试场景和测试数据，以确保测试结果的准确性和可靠性。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性能评估工具与方法</a:t>
            </a:r>
          </a:p>
        </p:txBody>
      </p:sp>
      <p:sp>
        <p:nvSpPr>
          <p:cNvPr id="3" name="Text Placeholder 2"/>
          <p:cNvSpPr>
            <a:spLocks noGrp="1"/>
          </p:cNvSpPr>
          <p:nvPr>
            <p:ph type="body" idx="1"/>
          </p:nvPr>
        </p:nvSpPr>
        <p:spPr/>
        <p:txBody>
          <a:bodyPr/>
          <a:lstStyle/>
          <a:p>
            <a:r>
              <a:t>性能分析方法</a:t>
            </a:r>
          </a:p>
        </p:txBody>
      </p:sp>
      <p:sp>
        <p:nvSpPr>
          <p:cNvPr id="4" name="Content Placeholder 3"/>
          <p:cNvSpPr>
            <a:spLocks noGrp="1"/>
          </p:cNvSpPr>
          <p:nvPr>
            <p:ph sz="half" idx="2"/>
          </p:nvPr>
        </p:nvSpPr>
        <p:spPr/>
        <p:txBody>
          <a:bodyPr/>
          <a:lstStyle/>
          <a:p>
            <a:r>
              <a:t>1.性能分析方法可以帮助管理员定位性能瓶颈，找出导致性能问题的根本原因。</a:t>
            </a:r>
          </a:p>
          <a:p>
            <a:r>
              <a:t>2.常见的性能分析方法包括瓶颈分析法、资源利用分析法等。</a:t>
            </a:r>
          </a:p>
          <a:p>
            <a:r>
              <a:t>3.在使用性能分析方法时，需要结合系统架构和应用程序的特点，进行针对性的分析。</a:t>
            </a:r>
          </a:p>
          <a:p/>
        </p:txBody>
      </p:sp>
      <p:sp>
        <p:nvSpPr>
          <p:cNvPr id="5" name="Text Placeholder 4"/>
          <p:cNvSpPr>
            <a:spLocks noGrp="1"/>
          </p:cNvSpPr>
          <p:nvPr>
            <p:ph type="body" idx="3"/>
          </p:nvPr>
        </p:nvSpPr>
        <p:spPr/>
        <p:txBody>
          <a:bodyPr/>
          <a:lstStyle/>
          <a:p>
            <a:r>
              <a:t>性能优化方法</a:t>
            </a:r>
          </a:p>
        </p:txBody>
      </p:sp>
      <p:sp>
        <p:nvSpPr>
          <p:cNvPr id="6" name="Content Placeholder 5"/>
          <p:cNvSpPr>
            <a:spLocks noGrp="1"/>
          </p:cNvSpPr>
          <p:nvPr>
            <p:ph sz="half" idx="4"/>
          </p:nvPr>
        </p:nvSpPr>
        <p:spPr/>
        <p:txBody>
          <a:bodyPr/>
          <a:lstStyle/>
          <a:p>
            <a:r>
              <a:t>1.性能优化方法可以提高系统的性能和响应速度，提升用户体验。</a:t>
            </a:r>
          </a:p>
          <a:p>
            <a:r>
              <a:t>2.常见的性能优化方法包括缓存优化、数据库优化、代码优化等。</a:t>
            </a:r>
          </a:p>
          <a:p>
            <a:r>
              <a:t>3.在使用性能优化方法时，需要根据性能分析结果，针对不同的瓶颈采取不同的优化措施。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性能评估工具与方法</a:t>
            </a:r>
          </a:p>
        </p:txBody>
      </p:sp>
      <p:sp>
        <p:nvSpPr>
          <p:cNvPr id="3" name="Text Placeholder 2"/>
          <p:cNvSpPr>
            <a:spLocks noGrp="1"/>
          </p:cNvSpPr>
          <p:nvPr>
            <p:ph type="body" idx="1"/>
          </p:nvPr>
        </p:nvSpPr>
        <p:spPr/>
        <p:txBody>
          <a:bodyPr/>
          <a:lstStyle/>
          <a:p>
            <a:r>
              <a:t>分布式系统性能评估</a:t>
            </a:r>
          </a:p>
        </p:txBody>
      </p:sp>
      <p:sp>
        <p:nvSpPr>
          <p:cNvPr id="4" name="Content Placeholder 3"/>
          <p:cNvSpPr>
            <a:spLocks noGrp="1"/>
          </p:cNvSpPr>
          <p:nvPr>
            <p:ph sz="half" idx="2"/>
          </p:nvPr>
        </p:nvSpPr>
        <p:spPr/>
        <p:txBody>
          <a:bodyPr/>
          <a:lstStyle/>
          <a:p>
            <a:r>
              <a:t>1.分布式系统性能评估需要考虑多个节点的协作和通信开销等因素，评估系统的整体性能表现。</a:t>
            </a:r>
          </a:p>
          <a:p>
            <a:r>
              <a:t>2.在进行分布式系统性能评估时，需要采用合适的评估方法和工具，确保评估结果的准确性和可信度。</a:t>
            </a:r>
          </a:p>
          <a:p>
            <a:r>
              <a:t>3.分布式系统性能评估可以帮助管理员更好地了解系统的性能和瓶颈，为进一步的优化提供依据。</a:t>
            </a:r>
          </a:p>
          <a:p/>
        </p:txBody>
      </p:sp>
      <p:sp>
        <p:nvSpPr>
          <p:cNvPr id="5" name="Text Placeholder 4"/>
          <p:cNvSpPr>
            <a:spLocks noGrp="1"/>
          </p:cNvSpPr>
          <p:nvPr>
            <p:ph type="body" idx="3"/>
          </p:nvPr>
        </p:nvSpPr>
        <p:spPr/>
        <p:txBody>
          <a:bodyPr/>
          <a:lstStyle/>
          <a:p>
            <a:r>
              <a:t>云端系统性能评估与优化</a:t>
            </a:r>
          </a:p>
        </p:txBody>
      </p:sp>
      <p:sp>
        <p:nvSpPr>
          <p:cNvPr id="6" name="Content Placeholder 5"/>
          <p:cNvSpPr>
            <a:spLocks noGrp="1"/>
          </p:cNvSpPr>
          <p:nvPr>
            <p:ph sz="half" idx="4"/>
          </p:nvPr>
        </p:nvSpPr>
        <p:spPr/>
        <p:txBody>
          <a:bodyPr/>
          <a:lstStyle/>
          <a:p>
            <a:r>
              <a:t>1.云端系统性能评估需要考虑云服务商提供的各项服务和资源配置等因素，评估系统在云环境下的性能表现。</a:t>
            </a:r>
          </a:p>
          <a:p>
            <a:r>
              <a:t>2.云端系统性能优化可以通过调整云服务商提供的各项配置和服务、优化应用程序等方式来提高系统性能。</a:t>
            </a:r>
          </a:p>
          <a:p>
            <a:r>
              <a:t>3.在进行云端系统性能评估和优化时，需要充分利用云服务商提供的性能监控和分析工具，以便更好地了解系统性能和瓶颈。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系统性能优化原则</a:t>
            </a:r>
          </a:p>
        </p:txBody>
      </p:sp>
      <p:sp>
        <p:nvSpPr>
          <p:cNvPr id="3" name="Subtitle 2"/>
          <p:cNvSpPr>
            <a:spLocks noGrp="1"/>
          </p:cNvSpPr>
          <p:nvPr>
            <p:ph type="subTitle" idx="1"/>
          </p:nvPr>
        </p:nvSpPr>
        <p:spPr/>
        <p:txBody>
          <a:bodyPr/>
          <a:lstStyle/>
          <a:p>
            <a:r>
              <a:t>系统性能评估与优化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系统性能优化原则</a:t>
            </a:r>
          </a:p>
        </p:txBody>
      </p:sp>
      <p:sp>
        <p:nvSpPr>
          <p:cNvPr id="3" name="Text Placeholder 2"/>
          <p:cNvSpPr>
            <a:spLocks noGrp="1"/>
          </p:cNvSpPr>
          <p:nvPr>
            <p:ph type="body" idx="1"/>
          </p:nvPr>
        </p:nvSpPr>
        <p:spPr/>
        <p:txBody>
          <a:bodyPr/>
          <a:lstStyle/>
          <a:p>
            <a:r>
              <a:t>确定性能瓶颈</a:t>
            </a:r>
          </a:p>
        </p:txBody>
      </p:sp>
      <p:sp>
        <p:nvSpPr>
          <p:cNvPr id="4" name="Content Placeholder 3"/>
          <p:cNvSpPr>
            <a:spLocks noGrp="1"/>
          </p:cNvSpPr>
          <p:nvPr>
            <p:ph sz="half" idx="2"/>
          </p:nvPr>
        </p:nvSpPr>
        <p:spPr/>
        <p:txBody>
          <a:bodyPr/>
          <a:lstStyle/>
          <a:p>
            <a:r>
              <a:t>1.对系统进行全面的性能监控，确定性能瓶颈。</a:t>
            </a:r>
          </a:p>
          <a:p>
            <a:r>
              <a:t>2.采用性能分析工具，对系统资源利用率、响应时间等进行深度分析。</a:t>
            </a:r>
          </a:p>
          <a:p>
            <a:r>
              <a:t>3.针对不同的瓶颈，采取相应的优化措施，如提升硬件性能、优化软件算法等。</a:t>
            </a:r>
          </a:p>
          <a:p>
            <a:r>
              <a:t>在确定性能瓶颈的过程中，首先要对系统进行全面的性能监控，了解系统的整体运行情况。其次，利用性能分析工具，对系统资源利用率、响应时间等关键指标进行深度分析，找出可能导致性能问题的瓶颈。最后，针对不同的瓶颈，采取相应的优化措施，如提升硬件性能、优化软件算法、调整系统配置等，以提升系统整体性能。</a:t>
            </a:r>
          </a:p>
          <a:p>
            <a:r>
              <a:t>在确定性能瓶颈时，还需要考虑到系统的可扩展性和稳定性。在优化系统性能的同时，需要保证系统的可扩展性和稳定性不受影响，以确保系统的长期稳定运行。</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系统性能优化原则</a:t>
            </a:r>
          </a:p>
        </p:txBody>
      </p:sp>
      <p:sp>
        <p:nvSpPr>
          <p:cNvPr id="3" name="Text Placeholder 2"/>
          <p:cNvSpPr>
            <a:spLocks noGrp="1"/>
          </p:cNvSpPr>
          <p:nvPr>
            <p:ph type="body" idx="1"/>
          </p:nvPr>
        </p:nvSpPr>
        <p:spPr/>
        <p:txBody>
          <a:bodyPr/>
          <a:lstStyle/>
          <a:p>
            <a:r>
              <a:t>优化软件算法</a:t>
            </a:r>
          </a:p>
        </p:txBody>
      </p:sp>
      <p:sp>
        <p:nvSpPr>
          <p:cNvPr id="4" name="Content Placeholder 3"/>
          <p:cNvSpPr>
            <a:spLocks noGrp="1"/>
          </p:cNvSpPr>
          <p:nvPr>
            <p:ph sz="half" idx="2"/>
          </p:nvPr>
        </p:nvSpPr>
        <p:spPr/>
        <p:txBody>
          <a:bodyPr/>
          <a:lstStyle/>
          <a:p>
            <a:r>
              <a:t>1.对软件算法进行性能分析，找出性能瓶颈。</a:t>
            </a:r>
          </a:p>
          <a:p>
            <a:r>
              <a:t>2.优化算法实现，提高算法效率。</a:t>
            </a:r>
          </a:p>
          <a:p>
            <a:r>
              <a:t>3.考虑采用并行计算、分布式计算等技术，提升算法性能。</a:t>
            </a:r>
          </a:p>
          <a:p>
            <a:r>
              <a:t>在优化软件算法的过程中，首先需要对算法进行性能分析，了解算法在不同场景下的运行效率，找出可能导致性能问题的瓶颈。其次，针对算法实现中的不足之处，进行优化改进，提高算法的效率。同时，可以考虑采用并行计算、分布式计算等技术，将算法拆分为多个并行执行的部分，以提升算法的整体性能。</a:t>
            </a:r>
          </a:p>
          <a:p>
            <a:r>
              <a:t>在优化软件算法时，还需要考虑到算法的准确性和可靠性。需要在保证算法准确性的前提下，进行性能优化，以确保系统的正确性和可靠性。</a:t>
            </a:r>
          </a:p>
          <a:p/>
        </p:txBody>
      </p:sp>
      <p:sp>
        <p:nvSpPr>
          <p:cNvPr id="5" name="Text Placeholder 4"/>
          <p:cNvSpPr>
            <a:spLocks noGrp="1"/>
          </p:cNvSpPr>
          <p:nvPr>
            <p:ph type="body" idx="3"/>
          </p:nvPr>
        </p:nvSpPr>
        <p:spPr/>
        <p:txBody>
          <a:bodyPr/>
          <a:lstStyle/>
          <a:p>
            <a:r>
              <a:t>调整系统配置</a:t>
            </a:r>
          </a:p>
        </p:txBody>
      </p:sp>
      <p:sp>
        <p:nvSpPr>
          <p:cNvPr id="6" name="Content Placeholder 5"/>
          <p:cNvSpPr>
            <a:spLocks noGrp="1"/>
          </p:cNvSpPr>
          <p:nvPr>
            <p:ph sz="half" idx="4"/>
          </p:nvPr>
        </p:nvSpPr>
        <p:spPr/>
        <p:txBody>
          <a:bodyPr/>
          <a:lstStyle/>
          <a:p>
            <a:r>
              <a:t>1.根据系统负载情况，调整系统配置参数。</a:t>
            </a:r>
          </a:p>
          <a:p>
            <a:r>
              <a:t>2.优化系统网络连接，提高网络传输效率。</a:t>
            </a:r>
          </a:p>
          <a:p>
            <a:r>
              <a:t>3.考虑采用负载均衡等技术，提高系统整体性能。</a:t>
            </a:r>
          </a:p>
          <a:p>
            <a:r>
              <a:t>在调整系统配置的过程中，需要根据系统的负载情况，对系统的配置参数进行调整优化，以提高系统的运行效率。同时，可以优化系统的网络连接，采用更高效的网络传输协议和技术，提高网络传输效率。此外，可以考虑采用负载均衡等技术，将系统的负载分散到多个服务器上，以提高系统的整体性能。</a:t>
            </a:r>
          </a:p>
          <a:p>
            <a:r>
              <a:t>在调整系统配置时，需要注意保证系统的稳定性和安全性。需要对系统进行全面的测试和监控，确保系统在调整配置后能够稳定运行，避免因配置不当导致的系统崩溃或数据丢失等问题。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https://d.book118.com/018031043042006027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系统性能评估概述</vt:lpstr>
      <vt:lpstr> 系统性能评估概述</vt:lpstr>
      <vt:lpstr> 系统性能评估概述</vt:lpstr>
      <vt:lpstr> 性能评估关键指标</vt:lpstr>
      <vt:lpstr> 性能评估关键指标</vt:lpstr>
      <vt:lpstr> 性能评估关键指标</vt:lpstr>
      <vt:lpstr> 性能评估关键指标</vt:lpstr>
      <vt:lpstr> 性能评估工具与方法</vt:lpstr>
      <vt:lpstr> 性能评估工具与方法</vt:lpstr>
      <vt:lpstr> 性能评估工具与方法</vt:lpstr>
      <vt:lpstr> 性能评估工具与方法</vt:lpstr>
      <vt:lpstr> 系统性能优化原则</vt:lpstr>
      <vt:lpstr> 系统性能优化原则</vt:lpstr>
      <vt:lpstr> 系统性能优化原则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2024-09-05T01:21:54.175</cp:lastPrinted>
  <dcterms:created xsi:type="dcterms:W3CDTF">2024-09-04T17:21:54Z</dcterms:created>
  <dcterms:modified xsi:type="dcterms:W3CDTF">2024-09-04T17:21:56Z</dcterms:modified>
</cp:coreProperties>
</file>