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17093-027C-419D-BBB1-C912FB0D1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90822-41C0-41D9-9432-03A50245D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EC84D-46BF-4CEA-A913-D3FD495A5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AA5076-EA8B-404B-AE15-26E8D1ACC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8E7DE3-7D70-49E7-802B-7D60DAAAF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2EE82B-43C5-45F8-B9D1-14B47BF6C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703D6E-50EA-4414-B13F-42D022CC8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E5729E-981B-4756-B67E-401485956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A35AF9-5254-4AB4-947E-A822600D6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A9FB3-B250-498B-8909-BE0D4CDF3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5084C-B10B-4658-BF0E-CCC52E29D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3207007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百人行上游别墅广告策略提案58课件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广告策略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预算与效果评估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定位人群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中高端收入群体，年龄在30-50岁之间，注重生活品质，追求舒适与品味。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主要集中在城市郊区和风景名胜区，远离城市喧嚣，环境优美，空气清新。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目标客户对别墅的地理位置、环境、设计风格、配套设施等方面有较高要求，注重别墅的私密性和安全性。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信息获取渠道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消费者主要通过互联网、朋友推荐、房地产展会等渠道获取别墅信息。其中，互联网已成为消费者获取房产信息的主要渠道。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购买决策过程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消费者在购买别墅时，一般会经历需求分析、信息收集、比较评价、购买决策和购后评价等阶段，其中需求分析和信息收集是购买决策过程中的重要环节。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消费心理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消费者在购买别墅时，一般会考虑价格、地理位置、设计风格、配套设施、开发商品牌等因素，其中价格和地理位置是消费者最为关注的因素。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竞争对手类型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目前市场上主要的竞争对手包括其他别墅开发商、公寓开发商和二手房交易平台等。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目前竞争对手主要采用的竞争策略包括价格战、品牌宣传、营销渠道拓展等。百人行可采取差异化竞争策略，注重产品品质和服务体验，打造独特的品牌形象和市场定位。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竞争优势与劣势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百人行的竞争优势在于产品品质和服务体验，但在市场知名度和品牌影响力方面还有待提高。针对竞争对手的劣势，百人行应加强品牌宣传和市场推广，提高市场知名度和品牌影响力。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地理位置优越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建筑风格独特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景观优美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社区服务完善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8970" r="1897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百人行上游别墅位于城市核心区域，交通便利，周边配套设施齐全。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别墅采用现代简约设计，注重细节和品质，打造舒适宜居的生活空间。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别墅周围环境优美，绿树成荫，山水相依，为住户提供清新的空气和宜人的居住环境。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提供全方位的社区服务，包括安保、清洁、维修等，确保住户生活无忧。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优势与卖点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选用优质建材，确保别墅的耐用性和安全性。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配备智能家居系统，实现智能化管理，提升居住体验。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百人行上游别墅具有较高的投资价值，是财富保值增值的良好选择。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别墅数量有限，拥有百人行上游别墅意味着拥有独特的资源和身份象征。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高品质建材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智能化家居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投资价值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稀缺性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与竞品的差异化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品牌优势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百人行上游别墅作为知名品牌，具有较高的知名度和美誉度，为住户提供品质保障。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提供个性化的定制服务，满足住户的特殊需求，提升居住体验。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社区文化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注重社区文化建设，举办各类活动，增进邻里之间的交流与互动，营造温馨的社区氛围。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关注可持续发展，采用绿色环保建材和节能技术，为住户创造健康、环保的生活环境。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https://d.book118.com/018032070075006045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2024-09-26T03:33:19.404</cp:lastPrinted>
  <dcterms:created xsi:type="dcterms:W3CDTF">2024-09-25T19:33:19Z</dcterms:created>
  <dcterms:modified xsi:type="dcterms:W3CDTF">2024-09-25T19:33:21Z</dcterms:modified>
</cp:coreProperties>
</file>