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81D56-E038-43AC-B46E-6A7D12882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57B4A-4142-4C95-83EE-ACB95781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56E11-8310-4B71-9F3F-1273FF3FE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DE865-13C3-45C3-B3A8-4787A1842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94745C-BE3F-42F4-A287-34864A7BD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8EB19-AFCD-4C78-94A0-1C905480F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8FBD2-7169-4C34-9564-D5F6B2674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D24C2-9C2B-4F84-B010-A06EF37DF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B3654-3B0B-4B43-932C-E88718A86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2E077-93F3-4861-9707-72E0FFF9A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76EAC-C07E-45CE-8FA6-2A6C83267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33003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PILZ安全PLC全面解析\n## 1. PILZ安全PLC简介及发展历程\n### 1.1 PILZ安全PLC的定义与特点\n### 1.2 PILZ安全PLC的发展历程\n### 1.3 PILZ安全PLC的市场地位与应用领域\n## 2. PILZ安全PLC的分类与选型\n### 2.1 PILZ安全PLC的分类与特点\n### 2.2 PILZ安全PLC的选型原则与方法\n### 2.3 PILZ安全PLC的实际应用案例与选型建议\n## 3. PILZ安全PLC的硬件设计与组态\n### 3.1 PILZ安全PLC的硬件结构设计\n### 3.2 PILZ安全PLC的I/O模块与扩展\n### 3.3 PILZ安全PLC的组态与调试\n## 4. PILZ安全PLC的软件编程与调试\n### 4.1 PILZ安全PLC的编程语言与编程环境\n### 4.2 PILZ安全PLC的编程技巧与实例\n### 4.3 PILZ安全PLC的调试与诊断方法\n## 5. PILZ安全PLC的通信与集成\n### 5.1 PILZ安全PLC的通信协议与接口\n### 5.2 PILZ安全PLC与其他控制系统的集成\n### 5.3 PILZ安全PLC在工业4.0与智能制造中的应用\n## 6. PILZ安全PLC的维护与故障诊断\n### 6.1 PILZ安全PLC的定期维护与检查\n### 6.2 PILZ安全PLC的故障诊断与处理\n### 6.3 PILZ安全PLC的预防性维护与保养\n## 7. PILZ安全PLC的未来发展趋势与展望\n### 7.1 PILZ安全PLC的技术创新与升级\n### 7.2 PILZ安全PLC的市场需求与发展趋势\n### 7.3 PILZ安全PLC在新兴产业中的应用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PILZ安全PLC全面解析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PILZ安全PLC简介及发展历程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PILZ安全PLC是一种可编程逻辑控制器，具有高安全性和可靠性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满足EN 61508标准，适用于安全相关应用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双通道冗余系统，提高系统可靠性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实时监控与诊断功能，确保设备安全运行</a:t>
                </a:r>
                <a:endParaRPr/>
              </a:p>
            </p:txBody>
          </p:sp>
        </p:grpSp>
        <p:grpSp>
          <p:nvGrpSpPr>
            <p:cNvPr id="28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PILZ安全PLC具有灵活性与扩展性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支持多种编程语言，易于开发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丰富的I/O模块与扩展，满足不同需求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可以与其他控制系统集成，实现复杂控制任务</a:t>
                </a:r>
                <a:endParaRPr/>
              </a:p>
            </p:txBody>
          </p:sp>
        </p:grpSp>
        <p:grpSp>
          <p:nvGrpSpPr>
            <p:cNvPr id="28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PILZ安全PLC具有易用性与维护性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统一的编程环境，便于工程师上手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完善的文档与培训资源，降低维护成本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定期维护与检查，确保设备长期稳定运行</a:t>
                </a:r>
                <a:endParaRPr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PILZ安全PLC的定义与特点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94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1970年代：PILZ公司成立，开始研发PLC产品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1980年代：PILZ推出第一代安全PLC，应用于汽车行业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1990年代：PILZ安全PLC广泛应用于多个行业，如机械、化工等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2000年代：PILZ推出新一代安全PLC，性能与安全性得到进一步提升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2010年代：PILZ安全PLC进军新兴领域，如光伏、风能等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PILZ安全PLC的发展历程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PILZ安全PLC的市场地位与应用领域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PILZ安全PLC在全球市场占有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较高份额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，尤其在安全相关领域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应用于汽车制造、机械制造、石油化工等行业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应用于轨道交通、电力能源、食品饮料等行业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应用于新兴领域，如智能制造、工业4.0等</a:t>
            </a:r>
            <a:endParaRPr/>
          </a:p>
        </p:txBody>
      </p:sp>
      <p:cxnSp>
        <p:nvCxnSpPr>
          <p:cNvPr id="30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PILZ安全PLC的分类与选型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1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PILZ安全PLC主要分为PS、PM和PE三个系列</a:t>
                </a:r>
                <a:endParaRPr/>
              </a:p>
            </p:txBody>
          </p:sp>
          <p:sp>
            <p:nvSpPr>
              <p:cNvPr id="3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PS系列：高性能、标准型安全PLC，适用于中大型企业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PM系列：模块化、紧凑型安全PLC，适用于中小企业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PE系列：经济型、基本型安全PLC，适用于简单控制任务</a:t>
                </a:r>
                <a:endParaRPr/>
              </a:p>
            </p:txBody>
          </p:sp>
          <p:sp>
            <p:nvSpPr>
              <p:cNvPr id="3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PILZ安全PLC具有不同性能与功能特点</a:t>
                </a:r>
                <a:endParaRPr/>
              </a:p>
            </p:txBody>
          </p:sp>
          <p:sp>
            <p:nvSpPr>
              <p:cNvPr id="3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PS系列：高性能处理器，支持复杂控制任务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PM系列：模块化设计，易于扩展与维护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PE系列：低成本解决方案，满足基本控制需求</a:t>
                </a:r>
                <a:endParaRPr/>
              </a:p>
            </p:txBody>
          </p:sp>
          <p:sp>
            <p:nvSpPr>
              <p:cNvPr id="3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PILZ安全PLC的分类与特点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3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根据应用领域与需求选择合适的PILZ安全PLC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考虑系统的安全性、可靠性、灵活性与扩展性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考虑系统的性能、功能与成本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根据项目规模与预算选择合适的PILZ安全PLC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考虑项目的复杂性、周期与成本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考虑产品的价格、供货周期与售后服务</a:t>
                </a:r>
                <a:endParaRPr/>
              </a:p>
            </p:txBody>
          </p:sp>
          <p:pic>
            <p:nvPicPr>
              <p:cNvPr id="34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根据技术选型与方案评估选择合适的PILZ安全PLC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评估产品的性能、功能与兼容性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评估产品的易用性、维护性与技术支持</a:t>
                </a:r>
                <a:endParaRPr/>
              </a:p>
            </p:txBody>
          </p:sp>
          <p:pic>
            <p:nvPicPr>
              <p:cNvPr id="34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PILZ安全PLC的选型原则与方法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5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PILZ安全PLC在汽车制造行业的应用案例与选型建议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选用PS系列，满足高性能与安全性需求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选用PM系列，满足模块化与扩展性需求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PILZ安全PLC在轨道交通行业的应用案例与选型建议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选用PS系列，满足高性能与安全性需求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选用PE系列，满足经济性与基本功能需求</a:t>
                </a:r>
                <a:endParaRPr/>
              </a:p>
            </p:txBody>
          </p:sp>
          <p:pic>
            <p:nvPicPr>
              <p:cNvPr id="36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6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PILZ安全PLC在智能制造行业的应用案例与选型建议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选用PM系列，满足模块化与灵活性需求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选用PE系列，满足经济性与易用性需求</a:t>
                </a:r>
                <a:endParaRPr/>
              </a:p>
            </p:txBody>
          </p:sp>
          <p:pic>
            <p:nvPicPr>
              <p:cNvPr id="36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PILZ安全PLC的实际应用案例与选型建议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PILZ安全PLC的硬件设计与组态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PILZ安全PLC采用模块化设计，便于扩展与维护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中央处理器模块：负责程序执行与数据处理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I/O模块：负责与外部设备通信与控制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通信模块：负责与其他控制系统或设备通信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PILZ安全PLC具有冗余功能，提高系统可靠性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双通道冗余系统，实现故障切换与容错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热备冗余功能，保证系统长时间稳定运行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PILZ安全PLC的硬件结构设计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PILZ安全PLC提供丰富的I/O模块，满足各种需求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数字量输入模块：用于接收开关量信号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数字量输出模块：用于输出开关量信号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模拟量输入模块：用于接收模拟量信号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模拟量输出模块：用于输出模拟量信号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PILZ安全PLC支持扩展模块，实现更多功能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功能模块：用于实现特定功能，如PID控制、高速计数等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通信模块：用于与其他控制系统或设备通信，如MODBUS、PROFibus等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PILZ安全PLC的I/O模块与扩展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PILZ安全PLC采用直观组态软件，便于工程师操作</a:t>
                </a:r>
                <a:endParaRPr/>
              </a:p>
            </p:txBody>
          </p:sp>
          <p:sp>
            <p:nvSpPr>
              <p:cNvPr id="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PSS Safety Engineer：用于硬件组态、编程与调试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PSS Safety Programmer：用于离线编程与调试</a:t>
                </a:r>
                <a:endParaRPr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PILZ安全PLC支持在线调试与模拟仿真</a:t>
                </a:r>
                <a:endParaRPr/>
              </a:p>
            </p:txBody>
          </p:sp>
          <p:sp>
            <p:nvSpPr>
              <p:cNvPr id="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在线调试：通过编程电缆连接PLC与计算机，实时监控与调试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模拟仿真：通过仿真软件模拟PLC运行，验证程序正确性</a:t>
                </a:r>
                <a:endParaRPr/>
              </a:p>
            </p:txBody>
          </p:sp>
          <p:sp>
            <p:nvSpPr>
              <p:cNvPr id="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PILZ安全PLC的组态与调试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 PILZ安全PLC的软件编程与调试</a:t>
            </a:r>
            <a:endParaRPr/>
          </a:p>
        </p:txBody>
      </p:sp>
      <p:sp>
        <p:nvSpPr>
          <p:cNvPr id="6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PILZ安全PLC支持多种编程语言，如STL、FBD、LD等</a:t>
                </a:r>
                <a:endParaRPr/>
              </a:p>
            </p:txBody>
          </p:sp>
          <p:sp>
            <p:nvSpPr>
              <p:cNvPr id="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STL：结构化文本语言，适用于逻辑控制任务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FBD：功能块图语言，适用于过程控制任务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LD：梯形图语言，适用于顺序控制任务</a:t>
                </a:r>
                <a:endParaRPr/>
              </a:p>
            </p:txBody>
          </p:sp>
          <p:sp>
            <p:nvSpPr>
              <p:cNvPr id="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PILZ安全PLC提供统一编程环境，便于工程师操作</a:t>
                </a:r>
                <a:endParaRPr/>
              </a:p>
            </p:txBody>
          </p:sp>
          <p:sp>
            <p:nvSpPr>
              <p:cNvPr id="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PSS Safety Engineer：用于硬件组态、编程与调试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PSS Safety Programmer：用于离线编程与调试</a:t>
                </a:r>
                <a:endParaRPr/>
              </a:p>
            </p:txBody>
          </p:sp>
          <p:sp>
            <p:nvSpPr>
              <p:cNvPr id="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PILZ安全PLC的编程语言与编程环境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https://d.book118.com/018033003121006037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PILZ安全PLC全面解析</vt:lpstr>
      <vt:lpstr> PILZ安全PLC简介及发展历程</vt:lpstr>
      <vt:lpstr>PowerPoint Presentation</vt:lpstr>
      <vt:lpstr>PowerPoint Presentation</vt:lpstr>
      <vt:lpstr>PowerPoint Presentation</vt:lpstr>
      <vt:lpstr> PILZ安全PLC的分类与选型</vt:lpstr>
      <vt:lpstr>PowerPoint Presentation</vt:lpstr>
      <vt:lpstr>PowerPoint Presentation</vt:lpstr>
      <vt:lpstr>PowerPoint Presentation</vt:lpstr>
      <vt:lpstr> PILZ安全PLC的硬件设计与组态</vt:lpstr>
      <vt:lpstr>PowerPoint Presentation</vt:lpstr>
      <vt:lpstr>PowerPoint Presentation</vt:lpstr>
      <vt:lpstr>PowerPoint Presentation</vt:lpstr>
      <vt:lpstr> PILZ安全PLC的软件编程与调试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2024-09-17T18:14:13.663</cp:lastPrinted>
  <dcterms:created xsi:type="dcterms:W3CDTF">2024-09-17T10:14:13Z</dcterms:created>
  <dcterms:modified xsi:type="dcterms:W3CDTF">2024-09-17T10:14:15Z</dcterms:modified>
</cp:coreProperties>
</file>