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0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6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81943-9402-4568-8746-83B583AF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9A434-03D9-46AD-89B7-E9C675EA4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ACBC5-55E8-4C8A-B638-ADC06F3C6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F1397-BBEE-4D18-8EF2-66B09E1C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90AC9-53BB-409D-8507-0D7C5D9B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CA84E-866F-4507-9FF3-6A74CB78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7B286-5262-4709-AA40-44959A42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56A23-B3AC-4D95-810F-150FC546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F0DEE-30C6-4FB3-8173-A7F55736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02FE0-F31D-427E-967F-F30E7036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041A-7A16-4224-BE96-854EFA11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0070" r:id="rId2"/>
    <p:sldLayoutId id="2147510071" r:id="rId3"/>
    <p:sldLayoutId id="2147510072" r:id="rId4"/>
    <p:sldLayoutId id="2147510073" r:id="rId5"/>
    <p:sldLayoutId id="2147510074" r:id="rId6"/>
    <p:sldLayoutId id="2147510075" r:id="rId7"/>
    <p:sldLayoutId id="2147510076" r:id="rId8"/>
    <p:sldLayoutId id="2147510077" r:id="rId9"/>
    <p:sldLayoutId id="2147510078" r:id="rId10"/>
    <p:sldLayoutId id="21475100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4003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台球优惠活动方案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豆泥丸,a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活动目的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活动对象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活动时间和地点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宣传方式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预算和资源需求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活动目的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提升台球厅的知名度</a:t>
            </a:r>
            <a:endParaRPr lang="zh-CN" altLang="en-US"/>
          </a:p>
        </p:txBody>
      </p:sp>
      <p:sp>
        <p:nvSpPr>
          <p:cNvPr id="10489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吸引新客户，增加客流量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增加回头客，提高客户忠诚度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扩大台球厅在当地的影响力，提高市场占有率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提升品牌形象，塑造良好口碑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增加台球厅的客流量</a:t>
            </a:r>
            <a:endParaRPr lang="zh-CN" altLang="en-US"/>
          </a:p>
        </p:txBody>
      </p:sp>
      <p:sp>
        <p:nvSpPr>
          <p:cNvPr id="10489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吸引新客户，提高品牌知名度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回馈老客户，提升客户忠诚度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增加台球厅的曝光率，提高知名度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促进台球厅的消费，提高销售额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提高台球厅的营业额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吸引新客户，增加客流量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促进消费，提高单次消费额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增加回头客，提高客户忠诚度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扩大品牌知名度，提升市场竞争力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增强客户忠诚度</a:t>
            </a:r>
            <a:endParaRPr lang="zh-CN" altLang="en-US"/>
          </a:p>
        </p:txBody>
      </p:sp>
      <p:sp>
        <p:nvSpPr>
          <p:cNvPr id="10491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提升老客户满意度，增强客户忠诚度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吸引新客户参与活动，增加品牌知名度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通过优惠活动，提高客户回头率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增加客户参与度，提高台球厅的口碑和影响力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活动对象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台球爱好者</a:t>
            </a:r>
            <a:endParaRPr lang="zh-CN" altLang="en-US"/>
          </a:p>
        </p:txBody>
      </p:sp>
      <p:sp>
        <p:nvSpPr>
          <p:cNvPr id="10491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性别：男女不限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年龄：18-40岁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职业：学生、上班族、自由职业者等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兴趣爱好：喜欢台球运动，追求高品质的台球体验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学生群体</a:t>
            </a:r>
            <a:endParaRPr lang="zh-CN" altLang="en-US"/>
          </a:p>
        </p:txBody>
      </p:sp>
      <p:sp>
        <p:nvSpPr>
          <p:cNvPr id="10492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社会人士：台球优惠活动也面向社会人士开放，但价格和优惠政策有所不同。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会员群体：针对台球俱乐部会员，提供更多的优惠和专属权益。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学生群体：台球优惠活动针对在校学生，提供特别优惠价格和优惠政策。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教职工群体：针对学校教职工，提供一定的优惠折扣和免费体验机会。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上班族</a:t>
            </a:r>
            <a:endParaRPr lang="zh-CN" altLang="en-US"/>
          </a:p>
        </p:txBody>
      </p:sp>
      <p:sp>
        <p:nvSpPr>
          <p:cNvPr id="10492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上班族：工作繁忙，时间紧张，需要放松身心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学生：经济能力有限，寻求性价比高的娱乐方式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老年人：身体健康状况较差，不适合剧烈运动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家庭：需要增进亲子关系，培养孩子兴趣爱好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社区居民</a:t>
            </a:r>
            <a:endParaRPr lang="zh-CN" altLang="en-US"/>
          </a:p>
        </p:txBody>
      </p:sp>
      <p:sp>
        <p:nvSpPr>
          <p:cNvPr id="10493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优惠政策：享受比市场价更优惠的价格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目标人群：居住在活动社区内的居民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参与方式：凭社区居民身份证或居住证明参与活动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宣传方式：通过社区公告、微信群等方式进行宣传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活动时间和地点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活动时间</a:t>
            </a:r>
            <a:endParaRPr lang="zh-CN" altLang="en-US"/>
          </a:p>
        </p:txBody>
      </p:sp>
      <p:sp>
        <p:nvSpPr>
          <p:cNvPr id="10494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活动结束时间：XXXX年XX月XX日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活动开始时间：XXXX年XX月XX日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活动时间安排：每天上午XX点至晚上XX点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活动地点：XX台球俱乐部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活动地点</a:t>
            </a:r>
            <a:endParaRPr lang="zh-CN" altLang="en-US"/>
          </a:p>
        </p:txBody>
      </p:sp>
      <p:sp>
        <p:nvSpPr>
          <p:cNvPr id="10494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场地设施：提供免费WiFi、空调、桌椅等设施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地址：XX市XX区XX路XX号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附近交通：地铁X号线、公交X路车可到达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周边环境：附近有餐厅、咖啡厅等商业设施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活动内容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折扣优惠</a:t>
            </a:r>
            <a:endParaRPr lang="zh-CN" altLang="en-US"/>
          </a:p>
        </p:txBody>
      </p:sp>
      <p:sp>
        <p:nvSpPr>
          <p:cNvPr id="1049594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会员享受8折优惠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98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00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套餐优惠，买一送一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02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04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每周三全场半价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06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08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新用户首单立减20元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免费体验活动</a:t>
            </a:r>
            <a:endParaRPr lang="zh-CN" altLang="en-US"/>
          </a:p>
        </p:txBody>
      </p:sp>
      <p:sp>
        <p:nvSpPr>
          <p:cNvPr id="10496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内容：提供免费试打台球的机会，让顾客体验高品质的台球桌和球杆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地点：指定门店或活动现场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时间：周末或节假日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目的：吸引潜在客户，增加品牌知名度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https://d.book118.com/018034003026006030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宋体</vt:lpstr>
      <vt:lpstr>Office Theme</vt:lpstr>
      <vt:lpstr>台球优惠活动方案</vt:lpstr>
      <vt:lpstr>目录</vt:lpstr>
      <vt:lpstr>活动目的</vt:lpstr>
      <vt:lpstr>提升台球厅的知名度</vt:lpstr>
      <vt:lpstr>增加台球厅的客流量</vt:lpstr>
      <vt:lpstr>提高台球厅的营业额</vt:lpstr>
      <vt:lpstr>增强客户忠诚度</vt:lpstr>
      <vt:lpstr>活动对象</vt:lpstr>
      <vt:lpstr>台球爱好者</vt:lpstr>
      <vt:lpstr>学生群体</vt:lpstr>
      <vt:lpstr>上班族</vt:lpstr>
      <vt:lpstr>社区居民</vt:lpstr>
      <vt:lpstr>活动时间和地点</vt:lpstr>
      <vt:lpstr>活动时间</vt:lpstr>
      <vt:lpstr>活动地点</vt:lpstr>
      <vt:lpstr>活动内容</vt:lpstr>
      <vt:lpstr>折扣优惠</vt:lpstr>
      <vt:lpstr>免费体验活动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2024-09-06T10:44:16.775</cp:lastPrinted>
  <dcterms:created xsi:type="dcterms:W3CDTF">2024-09-06T02:44:16Z</dcterms:created>
  <dcterms:modified xsi:type="dcterms:W3CDTF">2024-09-06T02:44:19Z</dcterms:modified>
</cp:coreProperties>
</file>