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9D3C4-9A61-47D4-AC7A-97034B107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44D8F-5964-4A2B-BFB4-37D914FB1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11A9B-B0AF-4575-A27D-E0217E16A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5EA5C-32A3-4B98-82C0-B94C8CBC5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391FFB-C593-4321-A016-71593C51B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FB9467-EAE9-46D1-B821-2F6B3215C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502512-4EA9-46E8-BA07-C3236C5F6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047E2-1706-40A4-A024-93DCF05E3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4FBF4-0F28-479D-BECC-910B65397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D072A-EFB8-4DAF-B790-280CAFF0F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FECB6-C986-4811-A8AC-6A9D660BB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34014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血尿护理查房PPT\n## 1.血尿的基本概念与病因\n### 1.1血尿的定义与分类\n### 1.2血尿的病因及发病机制\n### 1.3血尿的临床表现与诊断\n## 2.血尿的护理评估与诊断\n### 2.1血尿患者的护理评估\n### 2.2血尿的实验室检查与诊断方法\n### 2.3血尿的影像学检查与诊断方法\n## 3.血尿的护理措施\n### 3.1血尿患者的心理护理与宣教\n### 3.2血尿患者的生活护理与指导\n### 3.3血尿患者的药物治疗与护理\n## 4.血尿的并发症预防与护理\n### 4.1血尿患者的感染预防与护理\n### 4.2血尿患者肾功能损害的预防与护理\n### 4.3血尿患者出血并发症的预防与护理\n## 5.血尿患者的生活指导与康复\n### 5.1血尿患者的生活习惯调整与指导\n### 5.2血尿患者的运动康复与指导\n### 5.3血尿患者的随访与健康管理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血尿护理查房PPT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血尿的基本概念与病因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血尿的定义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是指尿液中红细胞数量异常增多，表现为尿液呈红色、粉红色或伴有血丝的现象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根据尿液中红细胞的数量和来源，血尿可分为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镜下血尿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肉眼血尿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镜下血尿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尿液中红细胞数量较少，仅在显微镜下可见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通常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无明显症状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，易被忽略</a:t>
                </a:r>
                <a:endParaRPr/>
              </a:p>
            </p:txBody>
          </p:sp>
          <p:pic>
            <p:nvPicPr>
              <p:cNvPr id="18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肉眼血尿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尿液中红细胞数量较多，肉眼可见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通常伴有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尿频、尿急、尿痛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等泌尿系统症状</a:t>
                </a:r>
                <a:endParaRPr/>
              </a:p>
            </p:txBody>
          </p:sp>
          <p:pic>
            <p:nvPicPr>
              <p:cNvPr id="18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血尿的定义与分类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泌尿系统疾病：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肾炎、肾结石、膀胱炎、前列腺炎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泌尿系统外伤：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肾挫伤、膀胱损伤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泌尿系统肿瘤：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肾癌、膀胱癌、前列腺癌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血液系统疾病：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血小板减少性紫癜、溶血性贫血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药物因素：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抗凝药物、解热镇痛药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19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19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泌尿系统疾病导致肾脏、膀胱、前列腺等器官的黏膜受损，血管破裂出血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外伤导致泌尿系统器官损伤，血管破裂出血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肿瘤侵犯泌尿系统器官，血管破裂出血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血液系统疾病导致凝血功能障碍，出现血尿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药物因素引起肾脏、膀胱等器官血管通透性增加，出血</a:t>
                </a:r>
                <a:endParaRPr/>
              </a:p>
            </p:txBody>
          </p:sp>
          <p:sp>
            <p:nvSpPr>
              <p:cNvPr id="20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发病机制</a:t>
                </a:r>
                <a:endParaRPr/>
              </a:p>
            </p:txBody>
          </p:sp>
          <p:sp>
            <p:nvSpPr>
              <p:cNvPr id="20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血尿的病因及发病机制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尿液呈红色、粉红色或伴有血丝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尿频、尿急、尿痛等泌尿系统症状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伴有发热、腰痛、腹痛等症状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根据病史、临床表现进行初步诊断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尿液检查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，观察红细胞数量及形态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，如B超、CT、MRI等，了解泌尿系统病变情况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，如血液检查、肾功能检查等，了解全身状况及凝血功能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血尿的临床表现与诊断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血尿的护理评估与诊断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一般情况评估</a:t>
                </a:r>
                <a:endParaRPr/>
              </a:p>
            </p:txBody>
          </p:sp>
          <p:sp>
            <p:nvSpPr>
              <p:cNvPr id="23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体温、脉搏、呼吸、血压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意识状态：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清醒、嗜睡、昏迷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23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症状评估</a:t>
                </a:r>
                <a:endParaRPr/>
              </a:p>
            </p:txBody>
          </p:sp>
          <p:sp>
            <p:nvSpPr>
              <p:cNvPr id="2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尿液颜色、性状及量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尿频、尿急、尿痛等症状的程度及持续时间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伴有症状：发热、腰痛、腹痛等</a:t>
                </a:r>
                <a:endParaRPr/>
              </a:p>
            </p:txBody>
          </p:sp>
        </p:grpSp>
        <p:grpSp>
          <p:nvGrpSpPr>
            <p:cNvPr id="23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心理社会评估</a:t>
                </a:r>
                <a:endParaRPr/>
              </a:p>
            </p:txBody>
          </p:sp>
          <p:sp>
            <p:nvSpPr>
              <p:cNvPr id="2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患者对血尿的认识及心理承受能力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家庭及社会支持情况</a:t>
                </a:r>
                <a:endParaRPr/>
              </a:p>
            </p:txBody>
          </p:sp>
        </p:grpSp>
      </p:grpSp>
      <p:pic>
        <p:nvPicPr>
          <p:cNvPr id="23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血尿患者的护理评估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尿液检查</a:t>
                </a:r>
                <a:endParaRPr/>
              </a:p>
            </p:txBody>
          </p:sp>
          <p:sp>
            <p:nvSpPr>
              <p:cNvPr id="24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尿常规：检查红细胞数量、形态及白细胞数量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尿红细胞位相：检查红细胞来源，判断出血部位</a:t>
                </a:r>
                <a:endParaRPr/>
              </a:p>
            </p:txBody>
          </p:sp>
        </p:grpSp>
        <p:grpSp>
          <p:nvGrpSpPr>
            <p:cNvPr id="24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2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B超：了解肾脏、膀胱、前列腺等器官的情况，发现结石、肿瘤等病变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CT：了解泌尿系统病变情况，发现肾癌、膀胱癌等肿瘤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MRI：了解泌尿系统病变情况，对肿瘤进行分期</a:t>
                </a:r>
                <a:endParaRPr/>
              </a:p>
            </p:txBody>
          </p:sp>
        </p:grpSp>
        <p:grpSp>
          <p:nvGrpSpPr>
            <p:cNvPr id="25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5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血液检查：了解血红蛋白、血小板等指标，评估出血程度及凝血功能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肾功能检查：了解肾功能情况，评估肾脏损伤程度</a:t>
                </a:r>
                <a:endParaRPr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血尿的实验室检查与诊断方法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血尿的影像学检查与诊断方法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B超：了解肾脏、膀胱、前列腺等器官的情况，发现结石、肿瘤等病变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CT：了解泌尿系统病变情况，发现肾癌、膀胱癌等肿瘤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MRI：了解泌尿系统病变情况，对肿瘤进行分期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根据病史、临床表现及检查结果进行综合诊断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排除其他原因引起的血尿，如泌尿系统外伤、血液系统疾病等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针对病因进行相应的治疗及护理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血尿的护理措施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血尿患者的心理护理与宣教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保持良好的心态，避免过度紧张、焦虑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鼓励患者与家属沟通，寻求支持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提供心理疏导，帮助患者树立信心，积极配合治疗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健康宣教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向患者及家属讲解血尿的原因、治疗方法及预后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指导患者养成良好的生活习惯，如多饮水、避免剧烈运动等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定期进行随访，及时了解病情变化，调整治疗方案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https://d.book118.com/018034014127006037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血尿护理查房PPT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2024-09-17T21:32:06.617</cp:lastPrinted>
  <dcterms:created xsi:type="dcterms:W3CDTF">2024-09-17T13:32:06Z</dcterms:created>
  <dcterms:modified xsi:type="dcterms:W3CDTF">2024-09-17T13:32:08Z</dcterms:modified>
</cp:coreProperties>
</file>