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8BFAB-81A7-4320-852C-8CFD8E305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97F6C-466E-4EF7-A877-B52A06DD2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B24AA-BD04-4580-A5C5-284A68B6A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1D705-93EF-4A83-AFEF-68D095738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9E9D27-FA29-4BA8-8B4B-96FE0F011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D77675-BF89-4431-95F5-B0A2F2B4B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8DC5F7-884E-40B9-B88D-A0A319510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A9E4D-73DE-4D93-9CA4-6026BB982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E1172-2D65-4AB5-90D8-185A0587F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E3915-1A5F-4259-B96C-BA58B92B3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F409C-2D21-494F-BCD2-A9EA8D405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34040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电子商务物流系统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电子商务物流系统概述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电子商务物流系统构成与功能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电子商务物流系统技术支撑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电子商务物流系统运营策略与模式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电子商务物流系统挑战与对策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电子商务物流系统概述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电子商务物流系统是指基于互联网技术，实现商品从下单、支付、配送到签收等全流程信息化、自动化的物流体系。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随着互联网技术的不断发展和普及，电子商务物流系统经历了从萌芽期、成长期到成熟期的发展历程，现已成为支撑电子商务发展的重要基础设施。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通过自动化、智能化的技术手段，提高物流运作效率，缩短商品从下单到送达的时间。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3" r="11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通过优化物流路径、提高装载率等措施，降低物流成本，提高电子商务企业的盈利能力。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提供快速、准确、便捷的物流服务，提高用户满意度和忠诚度。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电子商务物流系统重要性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我国电子商务物流系统发展迅速，已形成了较为完善的物流网络和服务体系，但仍存在成本高、效率低等问题。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发达国家电子商务物流系统较为成熟，注重技术创新和服务质量提升，物流成本相对较低。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未来电子商务物流系统将朝着智能化、绿色化、全球化等方向发展，实现更高效、更环保、更便捷的物流服务。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电子商务物流系统构成与功能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订单状态更新与查询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实时更新订单状态，并提供查询功能，方便客户了解订单进度。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订单接收与确认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接收客户提交的订单信息，并进行初步验证和确认。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对确认无误的订单进行进一步处理，包括分配库存、生成发货单等。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订单处理子系统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记录商品的库存数量、位置等信息，并实时更新。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库存信息维护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根据库存情况设定预警线，及时提醒补货，避免缺货情况发生。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库存预警与补货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定期对库存进行盘点，确保库存信息的准确性，并根据实际情况进行调整。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库存盘点与调整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库存管理子系统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根据订单信息和配送要求，制定合理的配送计划。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配送计划制定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运用先进的算法和技术，优化配送路线，提高配送效率。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配送路线优化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实时更新配送状态，并提供查询功能，方便客户了解配送进度。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配送状态更新与查询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配送管理子系统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运输计划制定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根据配送计划和运输资源情况，制定合理的运输计划。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运输过程监控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运用GPS、GIS等技术手段，实时监控运输过程，确保运输安全。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运输费用核算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根据运输距离、时间等因素，合理核算运输费用，为客户提供透明的费用信息。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运输管理子系统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电子商务物流系统技术支撑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通过信息技术实现物流信息的采集、传输、处理、存储和共享，提高物流运作效率。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应用物联网技术实现物流过程中物品信息的自动识别和跟踪，提高物流透明度和可追溯性。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利用云计算技术提供强大的计算和存储能力，支持物流系统的数据处理和分析。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信息技术在物流系统中的应用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https://d.book118.com/018034040035006032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2024-09-09T14:41:10.284</cp:lastPrinted>
  <dcterms:created xsi:type="dcterms:W3CDTF">2024-09-09T06:41:10Z</dcterms:created>
  <dcterms:modified xsi:type="dcterms:W3CDTF">2024-09-09T06:41:12Z</dcterms:modified>
</cp:coreProperties>
</file>