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1C23D0-48D2-4002-903E-5A62FC860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08EB67-9D76-40AC-AA7F-EA7265C1E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3FFC34-66C1-4B81-A748-E15D41A2B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843617-398C-4C45-9FC6-7FCAC975F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634C0F-B077-4FC4-A01F-2F6DADF3EA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8AC92E-78B9-4FD0-A537-B8A410CC93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539B66-4D0D-4E05-93F6-D8B58068FA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8DC23-64F5-4AA0-A485-813C19631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BF579-8701-4062-A641-9B9B378B5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EEDF7-7035-42C7-9F27-6A1674379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C6011-FD2C-4E52-8725-8E0CB3CA9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3507711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信息安全保密培训</a:t>
            </a:r>
          </a:p>
        </p:txBody>
      </p:sp>
      <p:sp>
        <p:nvSpPr>
          <p:cNvPr id="6" name="AutoShape 6"/>
          <p:cNvSpPr/>
          <p:nvPr/>
        </p:nvSpPr>
        <p:spPr>
          <a:xfrm>
            <a:off x="9364826" y="32926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信息安全保密概述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信息安全保密法律法规与标准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信息安全保密技术手段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信息安全保密管理措施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信息安全保密意识培养与教育</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信息安全保密案例分析</a:t>
            </a:r>
          </a:p>
        </p:txBody>
      </p:sp>
      <p:sp>
        <p:nvSpPr>
          <p:cNvPr id="6" name="AutoShape 6"/>
          <p:cNvSpPr/>
          <p:nvPr/>
        </p:nvSpPr>
        <p:spPr>
          <a:xfrm>
            <a:off x="6340996" y="373969"/>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信息安全保密概述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292" r="342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183" r="2818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信息安全是指保护信息、信息系统和基础设施免受未经授权的访问、泄露、破坏、修改或销毁的能力。</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信息安全的定义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信息安全是保障国家安全、社会秩序和公民权益的重要基础，对于维护国家安全、经济发展和社会稳定具有重要意义。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信息安全的重要性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信息安全的定义与重要性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971" b="109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保密工作是维护国家安全的重要手段，通过保守国家机密，可以防止外部势力获取敏感信息，从而保障国家安全。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对企业而言，保密工作可以保护商业机密和客户信息，防止竞争对手获取敏感信息，从而维护企业的利益。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保密工作的必要性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维护企业利益</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保护国家安全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随着信息技术的发展，信息安全保密面临越来越多的挑战，如黑客攻击、恶意软件、内部泄密等。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应对策略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针对这些挑战，应采取多层次的安全措施，包括物理安全、网络安全、数据加密、身份认证等，以确保信息的安全与保密。</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信息安全保密的挑战与应对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信息安全保密法律法规与标准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《中华人民共和国网络安全法》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规定了国家网络安全的基本原则，对网络基础设施、网络信息、关键信息基础设施等保护提出要求。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《中华人民共和国保守国家秘密法》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对国家秘密的确定、使用、传递、披露和保护进行了规定，要求相关单位和个人履行保密义务。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国家信息安全法律法规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182" r="4018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266" r="3326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企业信息安全保密制度</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企业应建立严格的信息分类和分级管理制度，对不同级别和敏感度的信息进行差异化保护。</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企业应制定完善的信息安全保密制度，明确各级员工的保密职责和要求。</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国际标准化组织发布的信息安全管理标准，为企业提供了信息安全管理体系的框架和要求。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ISO 27001</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支付卡行业数据安全标准，适用于所有涉及支付卡交易处理和存储的企业，旨在提高支付卡交易的安全性。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PCI DSS</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国际信息安全保密标准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信息安全保密技术手段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常见的加密算法包括对称加密（如AES、DES）和非对称加密（如RSA、ECC），它们分别适用于不同的安全需求和场景。</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加密技术的应用范围广泛，包括数据存储、传输和终端安全等，是保障信息安全的基础设施之一。</a:t>
            </a:r>
          </a:p>
        </p:txBody>
      </p:sp>
      <p:pic>
        <p:nvPicPr>
          <p:cNvPr id="7" name="Picture 7"/>
          <p:cNvPicPr>
            <a:picLocks noChangeAspect="1"/>
          </p:cNvPicPr>
          <p:nvPr/>
        </p:nvPicPr>
        <p:blipFill>
          <a:blip r:embed="rId2"/>
          <a:srcRect t="25537" b="25537"/>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加密技术是保障信息安全的核心手段之一，通过将敏感信息转换为无法识别的乱码，以保护数据的机密性和完整性。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加密技术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防火墙是用于隔离内部网络和外部网络的系统，通过设置访问控制策略来限制网络流量的进出。</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防火墙可以过滤掉恶意流量和攻击行为，防止未经授权的访问和数据泄露。</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常见的防火墙技术包括包过滤、代理服务器和应用层网关等，它们可以根据不同的安全需求进行选择和配置。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防火墙技术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入侵检测与防御技术的应用范围广泛，可以用于保护企业网络、数据中心和云平台等。</a:t>
            </a:r>
          </a:p>
        </p:txBody>
      </p:sp>
      <p:sp>
        <p:nvSpPr>
          <p:cNvPr id="7" name="AutoShape 7"/>
          <p:cNvSpPr/>
          <p:nvPr/>
        </p:nvSpPr>
        <p:spPr>
          <a:xfrm>
            <a:off x="9371589" y="3956762"/>
            <a:ext cx="490229" cy="49022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入侵检测与防御技术是用于检测和防御网络攻击的系统，通过实时监控网络流量和系统日志来发现异常行为和恶意攻击。</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入侵检测系统（IDS）可以检测出异常流量和攻击行为，及时发出警报并采取相应的措施；入侵防御系统（IPS）则可以在发现攻击行为时直接进行阻断，防止攻击的进一步扩散。</a:t>
            </a:r>
          </a:p>
        </p:txBody>
      </p:sp>
      <p:pic>
        <p:nvPicPr>
          <p:cNvPr id="12" name="Picture 12"/>
          <p:cNvPicPr>
            <a:picLocks noChangeAspect="1"/>
          </p:cNvPicPr>
          <p:nvPr/>
        </p:nvPicPr>
        <p:blipFill>
          <a:blip r:embed="rId2"/>
          <a:srcRect t="4762" b="476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4762" b="4762"/>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入侵检测与防御技术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数据备份与恢复技术是用于保障数据可靠性和完整性的重要手段之一。</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数据备份是将数据复制到其他存储介质上，以防止数据丢失或损坏；数据恢复则是将备份数据恢复到原始状态，以恢复数据的完整性和可靠性。</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651" b="1065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数据备份与恢复技术的应用范围广泛，可以用于个人和企业用户的数据保护和管理。</a:t>
            </a:r>
          </a:p>
        </p:txBody>
      </p:sp>
      <p:pic>
        <p:nvPicPr>
          <p:cNvPr id="10" name="Picture 10"/>
          <p:cNvPicPr>
            <a:picLocks noChangeAspect="1"/>
          </p:cNvPicPr>
          <p:nvPr/>
        </p:nvPicPr>
        <p:blipFill>
          <a:blip r:embed="rId4"/>
          <a:srcRect l="5518" r="551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数据备份与恢复技术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https://d.book118.com/018035077116006034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2024-09-13T06:42:23.847</cp:lastPrinted>
  <dcterms:created xsi:type="dcterms:W3CDTF">2024-09-12T22:42:23Z</dcterms:created>
  <dcterms:modified xsi:type="dcterms:W3CDTF">2024-09-12T22:42:26Z</dcterms:modified>
</cp:coreProperties>
</file>