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73B3E3-9E50-478E-B56A-76C403A93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47C87-045B-4631-969B-0CAF200F7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332014-21CB-4D80-88D6-086CD23B5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7B05C7-3908-4465-BF32-533C713A46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F9272A-89B7-4A67-B698-1B29CD7971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835428-B6E3-45C8-BDDF-BBDA825B41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8191C-C5F3-401D-B7DC-13FBB2ECF5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20C526-4CD6-4E89-B1BC-8E81A2202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BBF2AD-692E-4102-8AE2-DA78DD5261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66E7FD-17BE-433A-9F8D-37A751AEC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8FF11-2C93-4DC5-A2A9-8CBA2404F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510606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管理心理学群体心理与行为规范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群体心理概述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群体心理现象分析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群体行为规范探讨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管理心理学在群体心理与行为规范中应用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群体心理概述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群体心理是指一群人在共同的社会生活条件下，通过相互交往、影响和作用，形成的具有共同特征的心理现象。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群体成员在心理和行为上相互依赖，彼此影响。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相互依赖性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群体成员具有共同的目标、价值观和行为规范。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共同性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群体心理随着时间和情境的变化而发生变化。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群体心理定义与特点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17" r="2041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个体心理是群体心理的基础，群体心理是个体心理的集中表现。</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个体在群体中会受到群体心理的影响，同时也会对群体心理产生影响。</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个体与群体的心理互动是一个动态的过程，二者相互影响、相互制约。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群体心理与个体心理关系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有助于揭示社会现象背后的心理机制，为社会科学研究提供新的视角和方法。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有助于指导社会实践，如组织管理、市场营销、政治宣传等领域。</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6" r="952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有助于了解群体行为的内在动机和原因，为预测和控制群体行为提供依据。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群体心理研究意义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群体心理现象分析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指群体成员之间相互吸引、相互关联的程度，是群体稳定性和团结性的重要体现。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凝聚力概念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共同的目标、价值观、群体规模、成员间的互动和沟通等。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提高群体士气，增强成员对群体的认同感和归属感，促进群体合作和协同。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群体凝聚力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指群体对其成员施加的影响，使成员在行为、态度和价值观上与群体保持一致。</a:t>
            </a:r>
          </a:p>
        </p:txBody>
      </p:sp>
      <p:pic>
        <p:nvPicPr>
          <p:cNvPr id="4" name="Picture 4"/>
          <p:cNvPicPr>
            <a:picLocks noChangeAspect="1"/>
          </p:cNvPicPr>
          <p:nvPr/>
        </p:nvPicPr>
        <p:blipFill>
          <a:blip r:embed="rId2"/>
          <a:srcRect l="18125" r="18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7625" r="7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6458" r="645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群体压力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指个体在群体压力下，放弃自己的意见而采取与大多数人一致的行为。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从众行为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有助于维护群体稳定和一致性，但也可能导致个体独立思考和创造力的丧失。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影响</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群体压力与从众行为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指由群体成员共同参与并作出决策的过程。</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群体决策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在群体决策中，成员的初始观点在讨论过程中可能会向极端方向偏移，导致最终决策偏离最佳方案。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极化现象</a:t>
            </a:r>
          </a:p>
        </p:txBody>
      </p:sp>
      <p:pic>
        <p:nvPicPr>
          <p:cNvPr id="10" name="Picture 10"/>
          <p:cNvPicPr>
            <a:picLocks noChangeAspect="1"/>
          </p:cNvPicPr>
          <p:nvPr/>
        </p:nvPicPr>
        <p:blipFill>
          <a:blip r:embed="rId3"/>
          <a:srcRect t="24" b="2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24" r="167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信息沟通不畅、群体思维定势、领导者影响等。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群体决策与极化现象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010" b="100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261" b="726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777" r="67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群体情绪与情感传递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群体情绪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指群体中多数成员共同体验的情绪状态，如兴奋、沮丧、愤怒等。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情感传递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指群体中情绪的传播和感染过程，通过表情、动作和语言等途径实现。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能够迅速激发或抑制群体的行为，对群体稳定性和合作性产生重要影响。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群体行为规范探讨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行为规范是群体或组织内部成员在互动过程中逐渐形成并被广泛接受的行为准则，用于指导成员的行为，维护群体或组织的秩序和稳定。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行为规范在群体或组织中发挥着重要的作用，它能够协调成员之间的关系，减少冲突和摩擦，促进合作和团结，提高群体或组织的整体效能。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行为规范定义及作用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反馈与调整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成员根据他人的反馈不断调整自己的行为，以符合行为规范的要求。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观察与模仿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成员通过观察他人的行为并模仿来学习行为规范。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社会化过程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成员在群体或组织的社会化过程中逐渐接受并内化行为规范。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群体内行为规范形成过程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规范借鉴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成员在跨群体或组织互动时，可能会借鉴其他群体或组织的行为规范，以更好地适应新的环境。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规范融合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在长期的互动过程中，不同群体或组织的行为规范可能会相互融合，形成共同认可的行为准则。</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规范差异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不同群体或组织之间的行为规范可能存在差异，这些差异可能导致成员在跨群体或组织互动时产生困惑和冲突。</a:t>
            </a:r>
          </a:p>
        </p:txBody>
      </p:sp>
      <p:pic>
        <p:nvPicPr>
          <p:cNvPr id="10" name="Picture 10"/>
          <p:cNvPicPr>
            <a:picLocks noChangeAspect="1"/>
          </p:cNvPicPr>
          <p:nvPr/>
        </p:nvPicPr>
        <p:blipFill>
          <a:blip r:embed="rId2"/>
          <a:srcRect l="11670" r="1167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群体间行为规范比较与互动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https://d.book118.com/018035106062006037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2024-09-17T07:21:25.698</cp:lastPrinted>
  <dcterms:created xsi:type="dcterms:W3CDTF">2024-09-16T23:21:25Z</dcterms:created>
  <dcterms:modified xsi:type="dcterms:W3CDTF">2024-09-16T23:21:27Z</dcterms:modified>
</cp:coreProperties>
</file>