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D8B3-B02D-4695-B4E4-D8F2407D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9AA14-348F-4F68-B94D-DCC71899F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ABFFC-3946-4212-8D17-4D128A55C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1B378-DD32-4E50-8166-F3834444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EB48C-38B8-4DA0-9D7D-231C9CF3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38CE9-25C0-4F78-94C3-1934B917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F4AAA-D050-43CD-B51E-75EB63B1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8E88A-13F9-4A09-B9A2-2CD9FD58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426E7-5FDD-499A-BE38-42B93965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AC736-8442-4FB0-BAB4-B6314495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A6BC-5423-475D-A5E2-2DBB347C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5134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皮肤护理课件教程视频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特殊皮肤问题护理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皮肤护理误区与注意事项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7" r="306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皮肤由表皮层、真皮层和皮下组织构成，各层具有不同的特点和功能。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皮肤作为人体的最大器官，具有保护、调节体温、感觉、排泄和吸收等功能。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61" r="154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9" r="117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缺乏水分和油脂，容易干燥、脱屑和瘙痒。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油脂分泌旺盛，容易堵塞毛孔，导致痤疮和黑头的形成。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水分和油脂平衡，皮肤细腻、光滑、有弹性。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容易受到外界刺激，出现红肿、瘙痒、刺痛等症状。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毛囊内细菌增多和油脂过多导致毛孔堵塞，形成白头粉刺或黑头粉刺，进一步发展为炎性丘疹、脓疱和囊肿。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毛囊开口处的角质和油脂混合形成栓状物，堵塞毛孔，暴露在空气中氧化变黑。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黑头粉刺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多种内外因素引起的皮肤炎症反应，表现为瘙痒、红肿、水疱和脱屑等症状。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黑色素增多导致皮肤颜色加深，形成色斑或雀斑等。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清洁是皮肤护理的基础，卸妆是清洁的重要步骤，可以有效去除化妆品残留和污垢。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选择适合自己肤质的洁面产品，每天早晚使用温水和洁面产品清洁面部，注意不要用力搓揉。卸妆时使用专门的卸妆产品，按照卸妆产品的使用说明进行操作，确保彩妆品完全被溶解并清除。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清洁与卸妆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保湿和补水是保持皮肤水油平衡的关键，有助于防止皮肤干燥和细纹的产生。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选择适合自己肤质的保湿产品，每天早晚使用，注意不要使用过多或过少。补水可以通过敷面膜、喷雾等方式进行，注意选择适合自己的产品，并按照使用说明进行操作。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保湿与补水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防晒可以有效防止紫外线对皮肤的伤害，美白则可以帮助改善肤色不均和色斑等问题。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防晒产品，每天出门前涂抹，注意不要遗漏任何部位。美白产品可以帮助改善肤色和色斑等问题，选择适合自己的产品，并按照使用说明进行操作。同时注意不要过度使用美白产品，以免对皮肤造成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防晒与美白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https://d.book118.com/018035134127006026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2024-09-04T08:37:10.519</cp:lastPrinted>
  <dcterms:created xsi:type="dcterms:W3CDTF">2024-09-04T00:37:10Z</dcterms:created>
  <dcterms:modified xsi:type="dcterms:W3CDTF">2024-09-04T00:37:12Z</dcterms:modified>
</cp:coreProperties>
</file>