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C9BCE-3DD2-4481-80A6-596DB8F78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71DBB3-8010-412D-AE9B-CEA79E1BE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A25FF7-AD41-448D-996C-6B2571D50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E02948-2A9B-4A4D-85E9-8F5BAA6A3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69BB17-0CC0-407E-B170-7D3D9043D1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08C869-DDBC-4006-BB79-37F6C1CC81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F6A1A3-01D7-4C75-8744-71D3669C57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02880-0B0E-4F49-B6DA-809F7F5A4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A07F8C-C803-4A76-8994-8CB1E044BD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5C5AC-F562-4BF2-A9B8-5C04E1CB8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C6E3B5-C0D6-4612-B38B-3B6553AC5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351361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2024-02-03</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民事责任的种类及承担方式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民事责任概述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民事责任种类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民事责任承担方式</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民事责任构成要件及免责事由</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民事责任追究程序及执行问题探讨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典型案例分析与启示意义</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总结与展望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民事责任概述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833" r="883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4292" r="142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民事责任是指民事主体因违反民事义务或侵害他人合法权益而应承担的法律责任。</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民事责任以恢复或补偿受害人的损失为主要目的，具有补偿性。</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民事责任是私法责任，主要调整平等主体之间的法律关系。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83" r="15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民事责任主要解决民事纠纷，以赔偿损失、恢复原状等为主要承担方式；刑事责任则是国家对犯罪行为的制裁，以刑罚为主要承担方式。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民事责任与刑事责任的区别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民事责任发生在平等主体之间，基于民事法律关系产生；行政责任则是行政主体与行政相对人之间的责任，基于行政管理关系产生。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民事责任与行政责任的区别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民事责任与刑事责任、行政责任区别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788" b="578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687" b="2768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147" b="614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民事责任制度重要性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保护民事主体合法权益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民事责任制度通过规定违法行为的法律后果，有效保护民事主体的合法权益不受侵犯。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维护社会公平正义</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民事责任制度要求违法行为人承担相应的法律责任，有助于维护社会的公平正义。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促进市场经济健康发展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民事责任制度通过规范市场主体的行为，保障市场经济的公平竞争和有序发展。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民事责任种类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指合同当事人因违反合同约定而应承担的民事责任。</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375" r="12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承担方式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适用情形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5958" b="15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包括继续履行、采取补救措施、赔偿损失等。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主要适用于合同领域，如买卖合同、租赁合同等。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指行为人因侵害他人民事权益而应承担的民事责任。</a:t>
            </a:r>
          </a:p>
        </p:txBody>
      </p:sp>
      <p:pic>
        <p:nvPicPr>
          <p:cNvPr id="4" name="Picture 4"/>
          <p:cNvPicPr>
            <a:picLocks noChangeAspect="1"/>
          </p:cNvPicPr>
          <p:nvPr/>
        </p:nvPicPr>
        <p:blipFill>
          <a:blip r:embed="rId2"/>
          <a:srcRect l="12083" r="120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292" r="14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包括停止侵害、排除妨碍、消除危险、赔偿损失等。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承担方式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适用于侵犯人身权、财产权等民事权益的情形。</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适用情形</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指没有合法根据，取得不当利益并造成他人损失而应承担的民事责任。</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主要是返还取得的不当利益，包括原物和孳息。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承担方式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083" r="8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适用于因错误给付、非法侵占等情形导致的不当得利。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适用情形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不当得利返还责任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承担方式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主要是补偿管理或服务中支出的必要费用。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指没有法定的或约定的义务，为避免他人利益受损失而进行管理或服务所应承担的民事责任。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适用情形</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适用于无因管理行为，如救助落水者、为他人看管财物等。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无因管理补偿责任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民事责任承担方式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返还财产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恢复原状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折价赔偿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财产型责任承担方式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责任人需要向受害人支付一定数额的金钱，以弥补其因侵权行为而遭受的财产损失。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对于被损坏的财产，如果有可能修复，侵权行为人应当承担修复费用，使之恢复到损坏前的状态。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当侵权行为人非法占有他人财产时，应当承担返还财产的责任，将非法占有的财产返还给权利人。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当原物无法返还或者没有必要返还时，侵权行为人应当按照原物的价值折价赔偿给权利人。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当侵权行为正在进行时，受害人可以要求侵权行为人立即停止侵权行为，防止损害进一步扩大。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停止侵害</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当侵权行为妨碍了受害人的正常生产、生活时，受害人可以要求侵权行为人排除妨碍，恢复正常的生产、生活秩序。</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排除妨碍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当侵权行为对受害人的人身、财产安全构成威胁时，受害人可以要求侵权行为人采取有效措施消除危险。</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消除危险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当侵权行为侵害了受害人的名誉权、荣誉权等人格权益时，受害人可以要求侵权行为人赔礼道歉，以恢复其名誉和荣誉。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赔礼道歉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非财产型责任承担方式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民事责任构成要件及免责事由</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https://d.book118.com/018035136117006040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2024-09-19T07:45:33.562</cp:lastPrinted>
  <dcterms:created xsi:type="dcterms:W3CDTF">2024-09-18T23:45:33Z</dcterms:created>
  <dcterms:modified xsi:type="dcterms:W3CDTF">2024-09-18T23:45:35Z</dcterms:modified>
</cp:coreProperties>
</file>