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5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348B9-4074-448E-A668-9DA47834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B503B-8FC7-40C8-B655-003E2B54C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1EEB7-596E-44D8-B8A3-179001434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BFD88-CD23-4E5D-923F-02E24921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29E830-C2F7-42C9-BC05-3A2772553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5CFC21-8C29-43B7-9FDD-B772D368B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5D305-37CD-458D-86B8-92BB7DC0C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E8B29-ADC8-4397-B140-D025D5567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CF5D5-3268-4360-8348-BDC0CBD0D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51B6F-301E-47F7-BFD2-2E52E1FD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C91C9-B378-4DA6-8284-785C0C2EF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26" Type="http://schemas.openxmlformats.org/officeDocument/2006/relationships/tags" Target="../tags/tag191.xml" /><Relationship Id="rId27" Type="http://schemas.openxmlformats.org/officeDocument/2006/relationships/tags" Target="../tags/tag192.xml" /><Relationship Id="rId28" Type="http://schemas.openxmlformats.org/officeDocument/2006/relationships/tags" Target="../tags/tag193.xml" /><Relationship Id="rId29" Type="http://schemas.openxmlformats.org/officeDocument/2006/relationships/tags" Target="../tags/tag194.xml" /><Relationship Id="rId3" Type="http://schemas.openxmlformats.org/officeDocument/2006/relationships/tags" Target="../tags/tag168.xml" /><Relationship Id="rId30" Type="http://schemas.openxmlformats.org/officeDocument/2006/relationships/tags" Target="../tags/tag195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360071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手术患者的功能训练与康复指导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手术患者功能训练的重要性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手术患者功能训练方案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手术患者康复指导方案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手术患者功能训练与康复指导的实施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手术患者功能训练与康复指导的效果评估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手术患者功能训练的重要性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预防并发症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促进血液循环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预防肌肉萎缩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降低感染风险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减少血栓形成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促进术后恢复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预防并发症：通过功能训练，可以预防术后并发症的发生，提高患者的康复速度。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增强免疫力：运动可以增强患者的免疫力，减少感染和其他并发症的风险。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促进伤口愈合：运动可以促进新陈代谢，加速伤口愈合，缩短康复时间。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减轻疼痛：适当的运动可以促进血液循环，缓解术后疼痛，提高患者的生活质量。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提高生活质量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功能训练有助于恢复患者的日常生活能力，提高生活质量。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早期进行功能训练可以预防并发症，降低再入院风险，提高生活质量。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正确的功能训练可以减轻疼痛，提高患者的心理状态，进而提高生活质量。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功能训练是康复治疗的重要组成部分，对于提高患者的生活质量具有重要意义。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手术患者功能训练方案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呼吸功能训练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呼吸功能训练的目的：提高患者的呼吸功能，预防肺部感染，促进康复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训练方法：深呼吸、有效咳嗽、吹气球等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注意事项：根据患者的具体情况制定训练计划，避免过度疲劳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训练时机：术后早期开始，持续到康复阶段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肌肉力量训练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训练强度：根据患者情况，逐渐增加负荷和难度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训练目的：恢复肌肉力量，预防术后并发症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训练方法：等张训练、等长训练、等动训练、PNF训练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注意事项：避免过度疲劳和损伤，遵循医生指导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关节活动度训练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定义：通过主动或被动运动，增加关节活动范围，恢复关节功能的过程。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目的：预防关节僵硬、肌肉萎缩等并发症，促进术后康复。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方法：根据患者具体情况，采用主动运动、被动运动、助力运动等方式进行训练。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注意事项：训练过程中应遵循循序渐进、适度适量的原则，避免过度运动造成损伤。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日常生活能力训练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训练内容：包括日常生活自理能力、家务劳动能力、工作能力等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训练方法：通过指导患者进行日常生活活动，如穿衣、洗漱、进食、如厕等，提高其日常生活能力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训练时间：根据患者的具体情况和手术部位，制定个性化的训练计划，并在术后早期开始进行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注意事项：训练过程中要注意保护患者的安全，避免过度疲劳和损伤，同时要鼓励患者积极参与训练，提高康复效果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手术患者康复指导方案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心理康复指导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建立信心：向患者传递积极的信息，鼓励他们相信自己能够康复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情绪管理：指导患者如何应对焦虑、抑郁等情绪，保持乐观的心态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家庭支持：强调家庭在康复过程中的重要性，鼓励家属给予患者关爱和支持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社会融入：帮助患者逐渐恢复社交活动，提高他们的生活质量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https://d.book118.com/018036007123006024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5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手术患者的功能训练与康复指导</vt:lpstr>
      <vt:lpstr>目录</vt:lpstr>
      <vt:lpstr>手术患者功能训练的重要性</vt:lpstr>
      <vt:lpstr>预防并发症</vt:lpstr>
      <vt:lpstr>促进术后恢复</vt:lpstr>
      <vt:lpstr>提高生活质量</vt:lpstr>
      <vt:lpstr>手术患者功能训练方案</vt:lpstr>
      <vt:lpstr>呼吸功能训练</vt:lpstr>
      <vt:lpstr>肌肉力量训练</vt:lpstr>
      <vt:lpstr>关节活动度训练</vt:lpstr>
      <vt:lpstr>日常生活能力训练</vt:lpstr>
      <vt:lpstr>手术患者康复指导方案</vt:lpstr>
      <vt:lpstr>心理康复指导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2024-09-01T03:32:43.478</cp:lastPrinted>
  <dcterms:created xsi:type="dcterms:W3CDTF">2024-08-31T19:32:43Z</dcterms:created>
  <dcterms:modified xsi:type="dcterms:W3CDTF">2024-08-31T19:32:45Z</dcterms:modified>
</cp:coreProperties>
</file>