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6300C8-E5F5-4EBD-9351-92B942669F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28C764-2006-4711-95B9-2B496BB84D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4F42EA-C913-43D4-A591-36781D68B9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11C057-2015-4A2A-B353-9E6AFB2E39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6E791B2-42C0-421B-8C53-4B77FEB2C1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F2CCCDC-054D-4504-9455-6849A5CD4B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48801CE-81CA-45A6-8931-857C0CBF3A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D5FC35-E3D6-487E-BE1D-4C4D01BF08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763757-9A8C-428C-AF59-58B067E14D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14CC43-C589-4E80-AB13-6F20EE898E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1D73D0-D1CA-40E6-951A-F70BA8C513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8036057134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生命科学行业主管管理人员的培训课程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汇报时间：2024-01-21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管理理念与领导力提升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战略规划与执行能力提升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财务管理与风险防范意识培养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市场营销策略与客户关系管理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法律合规意识培养与知识产权保护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生命科学行业现状及主要成就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当前生命科学行业在医药、农业、环保等领域取得显著进展，为人类健康和生活质量提升做出巨大贡献。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随着基因编辑、细胞治疗等技术的不断突破，生命科学行业将迎来更加广阔的发展空间，推动个性化医疗、精准农业等新兴产业快速发展。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生命科学行业现状及前景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国家出台一系列支持生命科学产业发展的政策法规，包括税收优惠、研发资金支持、市场准入等方面，为行业创新提供有力保障。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政策法规的实施促进了生命科学行业的规范发展，加速了创新成果的转化应用，同时也对企业合规经营提出了更高的要求。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政策法规环境分析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政策法规对行业的影响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国内外政策法规概述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关键技术突破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技术应用前景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33" name="Freeform 33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43" name="Freeform 43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53" name="Freeform 53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63" name="Freeform 63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73" name="Freeform 73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2" name="Group 82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83" name="Freeform 83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2" name="Group 92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93" name="Freeform 93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103" name="Freeform 103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AutoShape 108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AutoShape 110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AutoShape 111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2" name="Group 112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13" name="Freeform 113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Freeform 115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AutoShape 120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2" name="Group 122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23" name="Freeform 123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Freeform 124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AutoShape 130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2" name="Group 132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33" name="Freeform 133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Freeform 134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2" name="Group 142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43" name="Freeform 143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Freeform 145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2" name="Group 152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53" name="Freeform 153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Freeform 154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Freeform 155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8" name="AutoShape 158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9" name="AutoShape 159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AutoShape 160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AutoShape 161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2" name="Group 162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63" name="Freeform 163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Freeform 164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Freeform 165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AutoShape 170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AutoShape 171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2" name="Group 172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73" name="Freeform 173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Freeform 174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Freeform 175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AutoShape 179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AutoShape 180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AutoShape 181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2" name="Group 182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83" name="Freeform 183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Freeform 184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Freeform 185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8" name="AutoShape 188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9" name="AutoShape 189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AutoShape 190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AutoShape 191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2" name="Group 192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93" name="Freeform 193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Freeform 194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Freeform 195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8" name="AutoShape 198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9" name="AutoShape 199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AutoShape 200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AutoShape 201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2" name="Group 202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203" name="Freeform 203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Freeform 204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Freeform 205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8" name="AutoShape 208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9" name="AutoShape 209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AutoShape 210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AutoShape 211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2" name="Group 212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13" name="Freeform 213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Freeform 214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Freeform 215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8" name="AutoShape 218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9" name="AutoShape 219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AutoShape 220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AutoShape 221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2" name="Group 222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23" name="Freeform 223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Freeform 224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Freeform 225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0" name="Freeform 230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1" name="Group 231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2" name="AutoShape 232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AutoShape 233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8" name="Freeform 238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9" name="Group 239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40" name="AutoShape 240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AutoShape 241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6" name="Freeform 246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7" name="Group 247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8" name="AutoShape 248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AutoShape 249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4" name="Freeform 254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5" name="Group 255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6" name="AutoShape 256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AutoShape 257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2" name="Freeform 262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3" name="Group 263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4" name="AutoShape 264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AutoShape 265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0" name="Freeform 270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1" name="Group 271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2" name="AutoShape 272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AutoShape 273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8" name="Freeform 278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9" name="Group 279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80" name="AutoShape 280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AutoShape 281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6" name="Freeform 286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7" name="Group 287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8" name="AutoShape 288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AutoShape 289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4" name="Freeform 294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5" name="Group 295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6" name="AutoShape 296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AutoShape 297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2" name="Freeform 302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3" name="Group 303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4" name="AutoShape 304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AutoShape 305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0" name="Freeform 310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1" name="Group 311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2" name="AutoShape 312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AutoShape 313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8" name="Freeform 318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9" name="Group 319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20" name="AutoShape 320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AutoShape 321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6" name="Freeform 326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7" name="Group 327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8" name="AutoShape 328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AutoShape 329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4" name="Freeform 334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5" name="Group 335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6" name="AutoShape 336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AutoShape 337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2" name="Freeform 342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3" name="Group 343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4" name="AutoShape 344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AutoShape 345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0" name="Freeform 350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1" name="Group 351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2" name="AutoShape 352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AutoShape 353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8" name="Freeform 358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9" name="Group 359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60" name="AutoShape 360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AutoShape 361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6" name="Freeform 366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7" name="Group 367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8" name="AutoShape 368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AutoShape 369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4" name="Freeform 374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5" name="Group 375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6" name="AutoShape 376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AutoShape 377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2" name="Freeform 382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3" name="Group 383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4" name="AutoShape 384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AutoShape 385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基因测序、合成生物学、细胞治疗等关键技术的不断突破，为生命科学行业的创新发展提供了有力支撑。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新技术在医药研发、农业生产、生态环境保护等领域的应用将不断拓展，推动生命科学行业实现跨越式发展。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技术创新与应用前景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国际生命科学企业纷纷加大研发投入，加强技术创新和市场竞争，国内企业也积极迎头赶上，形成激烈的市场竞争态势。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国内外市场竞争格局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生命科学行业在发展过程中面临着技术风险、市场风险、法规风险等挑战，需要企业加强风险管理，提高应对能力。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行业面临的挑战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市场竞争格局及挑战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管理理念与领导力提升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培养管理人员对企业整体发展的战略眼光，学习如何制定和执行企业战略。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企业战略管理与规划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深入了解组织内部行为及人力资源开发，提升管理人员对组织效能的洞察力。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组织行为与人力资源管理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掌握在变革中寻求机会、引领创新的能力，以适应不断变化的市场环境。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变革管理与创新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现代企业管理理念解读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98" b="269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领导力培养与提升策略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领导力理论与模型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学习领导力相关理论和模型，明确优秀领导者的特质和行为模式。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自我认知与情绪管理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提升自我觉察能力，学会管理情绪，以更加成熟的态度面对工作中的挑战。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决策力与问题解决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培养批判性思维，提高决策质量和问题解决能力。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激励理论与实务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探讨激励理论在实践中的应用，学习如何设计有效的激励机制，提高员工积极性和工作绩效。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团队沟通与冲突管理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掌握有效沟通技巧，学会处理团队内部冲突，营造和谐的团队氛围。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团队动力学与协作技巧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了解团队发展阶段和动力机制，学习促进团队协作的方法和技巧。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团队建设与激励机制设计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有效沟通技巧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学习倾听、表达、反馈等沟通技巧，提高沟通效率和质量。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冲突处理策略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了解冲突产生的原因和类型，学习运用协商、调解等策略处理冲突。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跨文化沟通与合作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培养跨文化沟通意识，学习如何在多元文化背景下进行有效沟通和合作。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沟通技巧与冲突处理方法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战略规划与执行能力提升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运用SWOT、PEST等工具，全面评估企业的优势、劣势、机会和威胁，明确企业所处的市场地位和竞争态势。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分析企业内外部环境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明确企业的长期发展目标，确立企业独特的价值观和核心理念，激发员工的共同奋斗精神。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制定愿景和使命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根据企业愿景和使命，制定具体的、可衡量的、可实现的、相关性强和时限明确的战略目标。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设定战略目标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企业战略规划制定方法论述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遵循SMART原则，设定明确、具体、可衡量、可达成、时限性的目标，确保目标与企业战略保持一致。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目标设定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采用WBS（工作分解结构）等方法，将整体目标逐层分解为部门、团队和个人目标，形成目标体系。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目标分解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制定详细的实施计划，明确时间节点、责任人、所需资源和关键里程碑，确保目标的顺利实现。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实施路径规划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目标设定、分解及实施路径规划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识别企业内部和外部的资源，包括人力、物力、财力、技术、品牌等，实现资源的有效整合和共享。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资源整合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优化配置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策略探讨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根据企业战略目标和实际需求，对资源进行合理配置，提高资源使用效率，降低运营成本。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探讨如何通过战略合作、联盟、并购等方式获取外部资源，提升企业的整体竞争力。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资源整合、优化配置策略探讨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https://d.book118.com/018036057134006033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102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2024-09-12T00:09:34.651</cp:lastPrinted>
  <dcterms:created xsi:type="dcterms:W3CDTF">2024-09-11T16:09:34Z</dcterms:created>
  <dcterms:modified xsi:type="dcterms:W3CDTF">2024-09-11T16:09:37Z</dcterms:modified>
</cp:coreProperties>
</file>