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363FC-3CBD-48B5-8B36-6FB843481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728D7-DD2F-4AE1-9512-FCD2024E4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412EA-611D-474E-B343-12564F551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BD102-68F9-44E0-8B6D-83A319D78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B5309F-285E-4087-BB15-889F08B5C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3F43F-1ECD-4066-B108-B88FC752E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6F99D-913C-4FA3-A030-1010765B9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256C3-1427-45D1-B772-70153E779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1754A-1002-49AD-9746-B58E5355C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D0574-B88D-4DDD-9B25-1E1872EC2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1064C-533D-44DE-B14F-47B0E7283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36066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提高旅游景区服务满意度的关键技巧总结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旅游景区服务满意度现状分析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提高服务满意度的关键技巧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景区服务团队建设与培训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游客投诉处理与改进措施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促进旅游业发展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优质的旅游服务可以促进游客的消费和口碑传播，进而推动整个旅游业的发展。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提升旅游体验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通过提高服务满意度，为游客提供更加舒适、愉快的旅游体验。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增强景区竞争力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优质的服务是吸引游客的重要因素，提高服务满意度有助于提升景区在旅游市场中的竞争力。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61551" y="281440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072894" y="312337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37602" y="4321992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589009" y="522182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377452" y="491291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3993697" y="371430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38683" y="2918023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30574" y="5072512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38748" y="2940251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41891" y="5059400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42714" y="1531409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服务人员培训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642714" y="1890749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包括前台接待、导游讲解、餐饮服务等各个环节的服务人员培训情况。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60673" y="1531409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060673" y="1890749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针对游客在景区内的游览、餐饮、住宿等各个环节的服务流程优化情况。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738683" y="4337334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服务设施建设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738683" y="4696673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包括游客中心、卫生间、餐饮场所、住宿设施等各个服务设施的建设和完善情况。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0376" y="4337334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游客投诉处理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230376" y="4696673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针对游客在景区内遇到的各种问题和投诉，景区的处理方式和效果。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Freeform 42"/>
          <p:cNvSpPr/>
          <p:nvPr/>
        </p:nvSpPr>
        <p:spPr>
          <a:xfrm>
            <a:off x="5560176" y="3867609"/>
            <a:ext cx="939449" cy="93944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旅游景区服务满意度现状分析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优质体验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高效便捷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游客对景区服务的期望与需求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游客希望在景区内享受到高品质的旅游体验，包括优美的环境、丰富的活动、专业的导游服务等。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游客希望得到量身定制的旅游体验，包括行程规划、导游讲解、餐饮住宿等。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游客期望在景区内能够快速、方便地获取所需信息和服务，如导览图、交通指南、在线预订等。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部分景区存在服务质量不稳定、导游素质不高等问题，影响游客体验。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部分景区在信息公示、游客咨询等方面存在不足，导致游客获取信息不及时或不准确。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部分景区在基础设施建设方面存在不足，如交通不便、卫生条件差等，影响游客满意度。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景区服务现状及存在的问题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提升游客忠诚度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高服务满意度能够增强游客对景区的信任感和归属感，提高游客重游率和口碑传播。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促进景区品牌建设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优质的服务是景区品牌建设的重要组成部分，能够提高景区的知名度和美誉度。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推动旅游业发展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高服务满意度能够吸引更多游客前来旅游，促进当地旅游业的发展和经济增长。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服务满意度对景区发展的影响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提高服务满意度的关键技巧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营造宜人的自然环境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保持景区内空气清新、绿化良好，提供充足的阳光和舒适的气温。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打造独特的文化氛围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通过景观设计、文化展示和活动安排，突出景区的主题特色，增强游客的文化体验。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提供便捷的交通服务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优化景区内外交通布局，提供充足的停车位和便捷的交通工具，减少游客在交通上的不便。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优化景区游览环境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规范导游行为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制定严格的导游服务规范，禁止导游向游客索取小费、强制购物等不正当行为，维护游客的合法权益。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建立导游评价机制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鼓励游客对导游服务进行评价，及时了解导游服务中存在的问题，并采取措施加以改进。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加强导游培训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提高导游的专业素养和服务意识，使其能够熟练掌握景区知识，为游客提供高质量的讲解服务。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提升导游服务质量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提供多样化的餐饮选择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根据游客的不同口味和需求，提供多样化的餐饮选择，包括中式、西式、快餐等。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保证食品卫生安全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严格遵守食品卫生法规，确保食品原料新鲜、加工过程卫生、餐具消毒到位，保障游客的饮食安全。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提升餐饮服务品质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加强餐饮服务人员的培训和管理，提高服务态度和效率，为游客提供优质的用餐体验。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完善餐饮服务体系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提供优质的购物体验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优化购物场所的环境布局，提供舒适的购物空间和多样化的商品选择，满足游客的购物需求。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建立购物退换货机制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建立完善的购物退换货机制，对于游客购买的商品存在质量问题或不符合描述的，提供退换货服务。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规范旅游购物市场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加强对旅游购物市场的监管，打击假冒伪劣商品和欺诈行为，维护游客的购物权益。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加强旅游购物服务管理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https://d.book118.com/018036066036006034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2024-09-12T14:13:05.558</cp:lastPrinted>
  <dcterms:created xsi:type="dcterms:W3CDTF">2024-09-12T06:13:05Z</dcterms:created>
  <dcterms:modified xsi:type="dcterms:W3CDTF">2024-09-12T06:13:07Z</dcterms:modified>
</cp:coreProperties>
</file>