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55FF3-37B7-46EB-A505-2C4CC57DC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3FA37-625E-4122-9007-1C32BCFFC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7E05C-5874-43DE-8E12-2DE271EAA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A8E7F-3716-409B-BEA1-831E2A6CB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F70A8C-63D4-4A56-859D-5E9709061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7E3C8-99C1-4714-9A95-C9EA902AD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950D7C-145F-4DCF-A49B-0FAAA3F30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AB51B-41F2-4488-AB18-25383FC0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AD96A-C53A-424F-9D74-972221DE1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DC2D4-B3D2-4ADB-816A-273C98D76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AFA8E-A06D-4C3E-820F-9582EBAD2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36114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项目二供应链管理战略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供应链管理战略制定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战略实施方案设计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战略实施效果评估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随着全球化的深入发展，企业面临更加复杂多变的供应链环境，需要制定适应全球化趋势的供应链管理战略。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全球化趋势下的供应链挑战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通过优化供应链管理，降低运营成本、提高运营效率，从而增强企业的市场竞争力。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构建绿色、可持续的供应链，推动企业实现经济、环境和社会三重底线的平衡发展。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随着市场环境的不断变化，企业需要灵活调整供应链策略，以适应市场变化并抓住机遇。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保障企业正常运营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供应链是企业运营的基础，良好的供应链管理能够确保企业正常、高效地运转。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优化供应链管理，能够更好地满足客户需求，提升客户满意度和忠诚度。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明确发展方向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通过制定供应链管理战略，明确企业的发展方向和目标，为企业的长期发展提供指导。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战略制定有助于企业合理规划和配置资源，提高资源利用效率。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提升应对能力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制定供应链管理战略可以帮助企业预测和应对潜在的风险和挑战，提高企业的稳定性和抵御风险的能力。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战略制定的意义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当前供应链中，供应商的选择主要基于价格、质量和交货期等因素，缺乏对供应商整体绩效的综合评估。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采用传统的库存管理模式，根据历史销售数据进行预测和补货，缺乏对实时市场需求的响应。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物流配送环节主要由第三方物流公司承担，缺乏对整个物流过程的监控和优化。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现有供应链结构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采购周期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从采购需求提出到订单确认的平均周期为30天，相对较长。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准时交货率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准时交货率为85%，存在一定程度的延误风险。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当前库存周转率为4次/年，表明库存管理水平有待提高。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供应链运作效率评估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供应链各环节之间信息沟通不畅，导致需求预测不准确，库存积压和缺货现象时有发生。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成本压力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响应速度慢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原材料价格波动、运输成本上升等因素对供应链成本造成压力。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对市场变化的响应速度较慢，难以快速调整生产和配送计划以适应市场需求变化。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缺乏对供应链中断、质量问题等风险的预警和应对措施。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供应链管理战略制定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通过降低采购成本、运输成本和库存成本等方式，实现供应链整体成本的最小化。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071" r="230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提高响应速度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提升供应链可靠性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优化供应链流程，缩短订单处理、生产和配送周期，提高对市场需求变化的快速响应能力。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确保供应链在面临各种风险和不确定性因素时，能够保持稳定运行，减少中断和延误。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水平协作战略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与同行业或跨行业的合作伙伴建立协作关系，共同应对市场挑战，提升整体竞争力。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多元化战略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通过拓展产品线、市场渠道和供应链网络等方式，降低对单一产品或市场的依赖，提高抗风险能力。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垂直整合战略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通过向上游或下游延伸，实现供应链的一体化管理和控制，降低成本并提高效率。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战略选项分析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https://d.book118.com/018036114004006042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2024-09-20T23:22:16.429</cp:lastPrinted>
  <dcterms:created xsi:type="dcterms:W3CDTF">2024-09-20T15:22:16Z</dcterms:created>
  <dcterms:modified xsi:type="dcterms:W3CDTF">2024-09-20T15:22:18Z</dcterms:modified>
</cp:coreProperties>
</file>