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89E2-8612-4DFC-ADC7-2C204E07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86F7C-6F83-4B91-85DC-8938E78F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C72D-9713-4375-8242-732E15F79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108DC-4809-4C57-B108-2A260220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58978-3E62-4495-9D48-52E5DACB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AEB91-500F-4FE2-8EAD-8E9A06DF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445D4-05D7-4D86-B239-61E410A4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44A8A-173A-4749-97D1-166584E5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590C3-B0F6-4EA7-8F8B-47311D8F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9D5C4-C617-44FF-8A06-F5C6FC38A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F8EF7-7E62-4823-9086-55F158DE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004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工程部安全生产制度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工程部安全生产制度概述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安全生产奖惩制度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81" b="254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为了确保工程部的安全生产，提高员工的安全意识，降低安全事故的发生率，制定本安全生产制度。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本制度适用于工程部所有员工，包括临时工和实习生。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安全生产是企业的生命线，是保障员工生命安全和身体健康的重要前提。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安全生产关系到企业的声誉和经济效益，是实现可持续发展的重要保障。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安全生产是法律法规的要求，是企业必须履行的社会责任。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工程部安全生产制度概述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" r="3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确保工程部在施工过程中遵守国家和地方的安全生产法律法规，降低安全事故的发生率，保障员工的人身安全和企业的财产安全。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预防为主，强化管理，落实责任，注重实效。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安全生产制度的目标和原则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https://d.book118.com/018040043113006046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2024-09-27T16:51:16.544</cp:lastPrinted>
  <dcterms:created xsi:type="dcterms:W3CDTF">2024-09-27T08:51:16Z</dcterms:created>
  <dcterms:modified xsi:type="dcterms:W3CDTF">2024-09-27T08:51:18Z</dcterms:modified>
</cp:coreProperties>
</file>