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5EED6-3B0A-4D31-ACD3-EDC0A0B60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8AC50-B0E0-4AD3-8D6F-14962EE68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3E7F2-85F4-417A-8715-CC97D301E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C6563-ED5F-48BC-A6BB-82D036D34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4A06B2-3DD6-4EC0-8A91-06973CE50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0C3BDF-E6A3-4F1C-8C17-7E6B5BCE1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D5EA62-8306-4AFF-B3C8-DC412B6B1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5DE5D-9AAE-46B3-A373-437186671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93C97-BC19-4A92-A327-A4F068167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A4FF1-9722-43EB-8E92-499F43AA4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58ACD-6DE0-48D5-9400-3BF34127B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40046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深化经理人管理技能与领导力的思考和行动方式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经理人角色认知与定位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管理技能提升策略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领导力内涵及重要性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创新思维与决策能力培养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情绪智力与压力管理技巧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跨文化沟通与全球化视野拓展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经理人角色认知与定位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926" b="189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7" b="4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经理人与普通员工区别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工作职责不同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经理人负责制定战略、管理团队、协调资源，对员工和业绩负责；而普通员工则负责具体的工作任务，对上级和流程负责。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思维方式不同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经理人需要具备系统思维、战略思维和创新思维，关注整体和长远；而普通员工则更注重细节和执行力，关注当下和具体任务。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技能要求不同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经理人需要具备领导力、沟通能力、决策能力等管理技能；而普通员工则需要具备专业技能和团队协作能力。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经理人需要根据公司愿景和使命，制定并执行相应的战略计划，确保公司目标的实现。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制定并执行公司战略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经理人需要负责组建、培训和管理团队，协调内外部资源，确保团队高效运转。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管理团队和资源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经理人需要在复杂多变的市场环境中做出决策，并承担相应的风险。他们需要具备敏锐的市场洞察力和判断力，以及应对风险的能力。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决策和风险管理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354" r="12354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经理人职责与权力范围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121" r="512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经理人需要具备扎实的专业知识和丰富的行业经验，能够为公司和员工提供专业的指导和支持。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经理人需要保持诚信正直的品质，遵守职业道德和法律法规，为公司和员工树立良好的榜样。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诚信正直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经理人需要勇于承担责任和压力，在困难和挑战面前保持冷静和乐观，积极寻求解决方案。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勇于担当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经理人需要不断追求卓越和创新，关注行业动态和市场变化，带领公司和员工不断前进和发展。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正确树立经理人形象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管理技能提升策略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积极倾听员工的想法和意见，理解他们的需求和关注点，是建立良好沟通的基础。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用简洁明了的语言传达信息，避免使用模糊或晦涩的词汇，以减少误解和冲突。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建立定期的反馈机制，及时了解员工的工作表现和情绪变化，以便及时调整管理策略。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根据工作优先级和紧急程度制定详细的工作计划，合理分配时间和资源。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292" r="6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292" r="9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及时处理重要且紧急的任务，避免拖延导致工作效率下降。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避免拖延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在工作时保持高度专注，避免被琐碎的事物分散注意力。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设定清晰、可实现的团队目标，激发团队成员的积极性和凝聚力。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鼓励团队成员之间的合作与分享，共同解决问题和面对挑战。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183" r="121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在团队中营造信任、尊重的氛围，让员工感受到归属感和安全感。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培养信任氛围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团队建设与协作能力培养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领导力内涵及重要性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01" r="145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领导力是一种能力，它使得领导者能够引导和影响团队成员，激发他们的潜能，共同实现组织目标。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领导力具有影响力、感召力、决策力、执行力和沟通协调能力等多个方面，它是一种综合性的能力。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激发潜能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领导力通过激励和引导，激发团队成员的潜能和创造力，提高企业的整体绩效。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领导力能够为企业制定清晰的发展愿景和战略方向，带领团队朝着共同的目标前进。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领导力强调团队合作和协同工作，促进不同部门之间的沟通和协作，形成良好的企业氛围。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领导力在企业管理中作用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https://d.book118.com/018040046034006023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2024-08-29T16:15:15.484</cp:lastPrinted>
  <dcterms:created xsi:type="dcterms:W3CDTF">2024-08-29T08:15:15Z</dcterms:created>
  <dcterms:modified xsi:type="dcterms:W3CDTF">2024-08-29T08:15:17Z</dcterms:modified>
</cp:coreProperties>
</file>