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E6893-30BF-4C5D-B51D-0F6545196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345C8-A352-4F26-AC20-044771319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71EAE-CD47-48FD-9A43-4AAE91E7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2B5FF-EFED-4DC9-A028-EDBB6E342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A0A44-6D0E-4A12-8701-5525A532F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B8583B-D2AF-4643-A44E-D2F98E790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A0543-F896-490B-BE72-7EDC88F18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743F8-DBD5-41A8-9E17-056E9350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AED9F-3284-42A5-A909-35584E6E1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6D76E-1A38-428E-BA1F-674D024E3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989E6-2BE7-4BA5-AA79-A4FD486B4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617" r:id="rId2"/>
    <p:sldLayoutId id="2147492618" r:id="rId3"/>
    <p:sldLayoutId id="2147492619" r:id="rId4"/>
    <p:sldLayoutId id="2147492620" r:id="rId5"/>
    <p:sldLayoutId id="2147492621" r:id="rId6"/>
    <p:sldLayoutId id="2147492622" r:id="rId7"/>
    <p:sldLayoutId id="2147492623" r:id="rId8"/>
    <p:sldLayoutId id="2147492624" r:id="rId9"/>
    <p:sldLayoutId id="2147492625" r:id="rId10"/>
    <p:sldLayoutId id="21474926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28" Type="http://schemas.openxmlformats.org/officeDocument/2006/relationships/tags" Target="../tags/tag132.xml" /><Relationship Id="rId29" Type="http://schemas.openxmlformats.org/officeDocument/2006/relationships/tags" Target="../tags/tag133.xml" /><Relationship Id="rId3" Type="http://schemas.openxmlformats.org/officeDocument/2006/relationships/tags" Target="../tags/tag107.xml" /><Relationship Id="rId30" Type="http://schemas.openxmlformats.org/officeDocument/2006/relationships/tags" Target="../tags/tag134.xml" /><Relationship Id="rId31" Type="http://schemas.openxmlformats.org/officeDocument/2006/relationships/tags" Target="../tags/tag135.xml" /><Relationship Id="rId32" Type="http://schemas.openxmlformats.org/officeDocument/2006/relationships/tags" Target="../tags/tag136.xml" /><Relationship Id="rId33" Type="http://schemas.openxmlformats.org/officeDocument/2006/relationships/tags" Target="../tags/tag13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0055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出口禽肉原料养殖场备案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出口禽肉原料养殖场的监管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出口禽肉原料养殖场的认证和认可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出口禽肉原料养殖场备案的益处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出口禽肉原料养殖场备案的风险和挑战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出口禽肉原料养殖场备案概述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出口禽肉原料养殖场的条件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出口禽肉原料养殖场备案概述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备案的定义和目的</a:t>
            </a:r>
            <a:endParaRPr lang="zh-CN" altLang="en-US"/>
          </a:p>
        </p:txBody>
      </p:sp>
      <p:sp>
        <p:nvSpPr>
          <p:cNvPr id="104887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96151" y="116185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22683" y="4389637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4" name="任意多边形 4"/>
          <p:cNvSpPr/>
          <p:nvPr>
            <p:custDataLst>
              <p:tags r:id="rId4"/>
            </p:custDataLst>
          </p:nvPr>
        </p:nvSpPr>
        <p:spPr>
          <a:xfrm>
            <a:off x="3095030" y="2108576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6" name="任意多边形 5"/>
          <p:cNvSpPr/>
          <p:nvPr>
            <p:custDataLst>
              <p:tags r:id="rId5"/>
            </p:custDataLst>
          </p:nvPr>
        </p:nvSpPr>
        <p:spPr>
          <a:xfrm flipV="1">
            <a:off x="2946195" y="1364400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95030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定义：出口禽肉原料养殖场备案是指养殖场向相关政府部门提交申请，获得出口禽肉原料的资格和许可的过程。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80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00594" y="117738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2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25831" y="4404520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4" name="任意多边形 11"/>
          <p:cNvSpPr/>
          <p:nvPr>
            <p:custDataLst>
              <p:tags r:id="rId9"/>
            </p:custDataLst>
          </p:nvPr>
        </p:nvSpPr>
        <p:spPr>
          <a:xfrm>
            <a:off x="6499473" y="2123459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6" name="任意多边形 12"/>
          <p:cNvSpPr/>
          <p:nvPr>
            <p:custDataLst>
              <p:tags r:id="rId10"/>
            </p:custDataLst>
          </p:nvPr>
        </p:nvSpPr>
        <p:spPr>
          <a:xfrm flipV="1">
            <a:off x="6350638" y="1379931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9473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9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目的：确保养殖场的生产条件和产品质量符合出口要求，保障出口禽肉原料的质量和安全。</a:t>
            </a:r>
            <a:endParaRPr kumimoji="0" lang="zh-CN" altLang="en-US" sz="19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备案的流程和要求</a:t>
            </a:r>
            <a:endParaRPr lang="zh-CN" altLang="en-US"/>
          </a:p>
        </p:txBody>
      </p:sp>
      <p:sp>
        <p:nvSpPr>
          <p:cNvPr id="1048924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备案申请：养殖场向所在地县级以上人民政府农业主管部门提出备案申请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备案材料：提交养殖场备案申请书、养殖场平面图、养殖场管理制度等材料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备案审核：农业主管部门对养殖场进行现场检查，审核备案材料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备案决定：农业主管部门作出是否同意备案的决定，并通知养殖场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备案变更：养殖场发生变更时，应当及时向农业主管部门申请变更备案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备案撤销：农业主管部门发现养殖场不符合备案条件时，可以撤销备案决定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备案的申请材料</a:t>
            </a:r>
            <a:endParaRPr lang="zh-CN" altLang="en-US"/>
          </a:p>
        </p:txBody>
      </p:sp>
      <p:sp>
        <p:nvSpPr>
          <p:cNvPr id="1048970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标题"/>
          <p:cNvSpPr txBox="1"/>
          <p:nvPr>
            <p:custDataLst>
              <p:tags r:id="rId3"/>
            </p:custDataLst>
          </p:nvPr>
        </p:nvSpPr>
        <p:spPr>
          <a:xfrm>
            <a:off x="4601038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974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养殖场负责人身份证复印件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76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标题"/>
          <p:cNvSpPr txBox="1"/>
          <p:nvPr>
            <p:custDataLst>
              <p:tags r:id="rId6"/>
            </p:custDataLst>
          </p:nvPr>
        </p:nvSpPr>
        <p:spPr>
          <a:xfrm>
            <a:off x="1986054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980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养殖场营业执照复印件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82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标题"/>
          <p:cNvSpPr txBox="1"/>
          <p:nvPr>
            <p:custDataLst>
              <p:tags r:id="rId9"/>
            </p:custDataLst>
          </p:nvPr>
        </p:nvSpPr>
        <p:spPr>
          <a:xfrm>
            <a:off x="9831005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986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养殖场防疫证明材料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88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标题"/>
          <p:cNvSpPr txBox="1"/>
          <p:nvPr>
            <p:custDataLst>
              <p:tags r:id="rId12"/>
            </p:custDataLst>
          </p:nvPr>
        </p:nvSpPr>
        <p:spPr>
          <a:xfrm>
            <a:off x="7216022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992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养殖场场地证明材料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94" name="标题"/>
          <p:cNvSpPr txBox="1"/>
          <p:nvPr>
            <p:custDataLst>
              <p:tags r:id="rId14"/>
            </p:custDataLst>
          </p:nvPr>
        </p:nvSpPr>
        <p:spPr>
          <a:xfrm>
            <a:off x="3745586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96" name="标题"/>
          <p:cNvSpPr txBox="1"/>
          <p:nvPr>
            <p:custDataLst>
              <p:tags r:id="rId15"/>
            </p:custDataLst>
          </p:nvPr>
        </p:nvSpPr>
        <p:spPr>
          <a:xfrm>
            <a:off x="1130602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98" name="标题"/>
          <p:cNvSpPr txBox="1"/>
          <p:nvPr>
            <p:custDataLst>
              <p:tags r:id="rId16"/>
            </p:custDataLst>
          </p:nvPr>
        </p:nvSpPr>
        <p:spPr>
          <a:xfrm>
            <a:off x="8975553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00" name="标题"/>
          <p:cNvSpPr txBox="1"/>
          <p:nvPr>
            <p:custDataLst>
              <p:tags r:id="rId17"/>
            </p:custDataLst>
          </p:nvPr>
        </p:nvSpPr>
        <p:spPr>
          <a:xfrm>
            <a:off x="6360570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02" name="任意多边形 3"/>
          <p:cNvSpPr/>
          <p:nvPr>
            <p:custDataLst>
              <p:tags r:id="rId18"/>
            </p:custDataLst>
          </p:nvPr>
        </p:nvSpPr>
        <p:spPr>
          <a:xfrm rot="2700000">
            <a:off x="4159556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标题"/>
          <p:cNvSpPr txBox="1"/>
          <p:nvPr>
            <p:custDataLst>
              <p:tags r:id="rId19"/>
            </p:custDataLst>
          </p:nvPr>
        </p:nvSpPr>
        <p:spPr>
          <a:xfrm>
            <a:off x="4601038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06" name="文本框 25"/>
          <p:cNvSpPr txBox="1"/>
          <p:nvPr>
            <p:custDataLst>
              <p:tags r:id="rId20"/>
            </p:custDataLst>
          </p:nvPr>
        </p:nvSpPr>
        <p:spPr>
          <a:xfrm>
            <a:off x="4601038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养殖场产品检测报告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08" name="任意多边形 6"/>
          <p:cNvSpPr/>
          <p:nvPr>
            <p:custDataLst>
              <p:tags r:id="rId21"/>
            </p:custDataLst>
          </p:nvPr>
        </p:nvSpPr>
        <p:spPr>
          <a:xfrm rot="2700000">
            <a:off x="1544572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标题"/>
          <p:cNvSpPr txBox="1"/>
          <p:nvPr>
            <p:custDataLst>
              <p:tags r:id="rId22"/>
            </p:custDataLst>
          </p:nvPr>
        </p:nvSpPr>
        <p:spPr>
          <a:xfrm>
            <a:off x="1986054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12" name="文本框 8"/>
          <p:cNvSpPr txBox="1"/>
          <p:nvPr>
            <p:custDataLst>
              <p:tags r:id="rId23"/>
            </p:custDataLst>
          </p:nvPr>
        </p:nvSpPr>
        <p:spPr>
          <a:xfrm>
            <a:off x="1986054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养殖场环境评估报告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14" name="任意多边形 10"/>
          <p:cNvSpPr/>
          <p:nvPr>
            <p:custDataLst>
              <p:tags r:id="rId24"/>
            </p:custDataLst>
          </p:nvPr>
        </p:nvSpPr>
        <p:spPr>
          <a:xfrm rot="2700000">
            <a:off x="9389523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标题"/>
          <p:cNvSpPr txBox="1"/>
          <p:nvPr>
            <p:custDataLst>
              <p:tags r:id="rId25"/>
            </p:custDataLst>
          </p:nvPr>
        </p:nvSpPr>
        <p:spPr>
          <a:xfrm>
            <a:off x="9831005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18" name="文本框 25"/>
          <p:cNvSpPr txBox="1"/>
          <p:nvPr>
            <p:custDataLst>
              <p:tags r:id="rId26"/>
            </p:custDataLst>
          </p:nvPr>
        </p:nvSpPr>
        <p:spPr>
          <a:xfrm>
            <a:off x="9831005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其他相关材料，如养殖场管理制度、养殖场设备清单等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20" name="任意多边形 15"/>
          <p:cNvSpPr/>
          <p:nvPr>
            <p:custDataLst>
              <p:tags r:id="rId27"/>
            </p:custDataLst>
          </p:nvPr>
        </p:nvSpPr>
        <p:spPr>
          <a:xfrm rot="2700000">
            <a:off x="6774539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标题"/>
          <p:cNvSpPr txBox="1"/>
          <p:nvPr>
            <p:custDataLst>
              <p:tags r:id="rId28"/>
            </p:custDataLst>
          </p:nvPr>
        </p:nvSpPr>
        <p:spPr>
          <a:xfrm>
            <a:off x="7216022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24" name="文本框 19"/>
          <p:cNvSpPr txBox="1"/>
          <p:nvPr>
            <p:custDataLst>
              <p:tags r:id="rId29"/>
            </p:custDataLst>
          </p:nvPr>
        </p:nvSpPr>
        <p:spPr>
          <a:xfrm>
            <a:off x="7216022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养殖场备案申请表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26" name="标题"/>
          <p:cNvSpPr txBox="1"/>
          <p:nvPr>
            <p:custDataLst>
              <p:tags r:id="rId30"/>
            </p:custDataLst>
          </p:nvPr>
        </p:nvSpPr>
        <p:spPr>
          <a:xfrm>
            <a:off x="3745586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28" name="标题"/>
          <p:cNvSpPr txBox="1"/>
          <p:nvPr>
            <p:custDataLst>
              <p:tags r:id="rId31"/>
            </p:custDataLst>
          </p:nvPr>
        </p:nvSpPr>
        <p:spPr>
          <a:xfrm>
            <a:off x="1130602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30" name="标题"/>
          <p:cNvSpPr txBox="1"/>
          <p:nvPr>
            <p:custDataLst>
              <p:tags r:id="rId32"/>
            </p:custDataLst>
          </p:nvPr>
        </p:nvSpPr>
        <p:spPr>
          <a:xfrm>
            <a:off x="8975553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8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32" name="标题"/>
          <p:cNvSpPr txBox="1"/>
          <p:nvPr>
            <p:custDataLst>
              <p:tags r:id="rId33"/>
            </p:custDataLst>
          </p:nvPr>
        </p:nvSpPr>
        <p:spPr>
          <a:xfrm>
            <a:off x="6360570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出口禽肉原料养殖场的条件</a:t>
            </a:r>
            <a:endParaRPr lang="zh-CN" altLang="en-US"/>
          </a:p>
        </p:txBody>
      </p:sp>
      <p:sp>
        <p:nvSpPr>
          <p:cNvPr id="10490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养殖场选址要求</a:t>
            </a:r>
            <a:endParaRPr lang="zh-CN" altLang="en-US"/>
          </a:p>
        </p:txBody>
      </p:sp>
      <p:sp>
        <p:nvSpPr>
          <p:cNvPr id="10491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水源充足，水质符合国家饮用水标准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交通便利，便于运输和物流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远离居民区、学校、医院等人口密集区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地势平坦，排水良好，便于防疫和消毒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养殖场设施和设备要求</a:t>
            </a:r>
            <a:endParaRPr lang="zh-CN" altLang="en-US"/>
          </a:p>
        </p:txBody>
      </p:sp>
      <p:sp>
        <p:nvSpPr>
          <p:cNvPr id="104916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养殖场应具备良好的通风、采光和排水设施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养殖场应配备足够的饲料、饮水和药品等物资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养殖场应具备完善的防疫、消毒和隔离设施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养殖场应配备先进的养殖设备和技术，如自动化喂料、饮水和通风系统等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养殖场饲料和水质要求</a:t>
            </a:r>
            <a:endParaRPr lang="zh-CN" altLang="en-US"/>
          </a:p>
        </p:txBody>
      </p:sp>
      <p:sp>
        <p:nvSpPr>
          <p:cNvPr id="104922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饲料来源：必须使用符合国家规定的饲料，不得使用违禁药物和添加剂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饲料质量：饲料必须符合国家规定的质量标准，不得含有有害物质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水质要求：养殖场的水质必须符合国家规定的水质标准，不得含有有害物质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水质检测：养殖场必须定期对水质进行检测，确保水质符合国家规定的水质标准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养殖场防疫和兽药使用要求</a:t>
            </a:r>
            <a:endParaRPr lang="zh-CN" altLang="en-US"/>
          </a:p>
        </p:txBody>
      </p:sp>
      <p:sp>
        <p:nvSpPr>
          <p:cNvPr id="10492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养殖场必须具备完善的防疫设施和制度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养殖场必须定期进行消毒和防疫工作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养殖场必须使用符合国家规定的兽药和饲料添加剂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养殖场必须建立完善的兽药使用记录和档案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出口禽肉原料养殖场的监管</a:t>
            </a:r>
            <a:endParaRPr lang="zh-CN" altLang="en-US"/>
          </a:p>
        </p:txBody>
      </p:sp>
      <p:sp>
        <p:nvSpPr>
          <p:cNvPr id="10493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日常监管和检查</a:t>
            </a:r>
            <a:endParaRPr lang="zh-CN" altLang="en-US"/>
          </a:p>
        </p:txBody>
      </p:sp>
      <p:sp>
        <p:nvSpPr>
          <p:cNvPr id="10493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监管机构：农业部、海关总署等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检查频率：定期检查，不定期抽查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检查结果：记录在案，发现问题及时整改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监管内容：养殖场环境、饲料、兽药使用等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定期评估和审核</a:t>
            </a:r>
            <a:endParaRPr lang="zh-CN" altLang="en-US"/>
          </a:p>
        </p:txBody>
      </p:sp>
      <p:sp>
        <p:nvSpPr>
          <p:cNvPr id="10494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评估频率：每年至少进行一次全面评估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评估内容：包括养殖场环境、设施、饲料、兽药使用等方面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审核标准：符合国家相关法律法规和国际标准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审核结果：评估结果将作为养殖场备案的重要依据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https://d.book118.com/018040055074006031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6_2"/>
  <p:tag name="KSO_WM_UNIT_INDEX" val="1_6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5_2"/>
  <p:tag name="KSO_WM_UNIT_INDEX" val="1_5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8_2"/>
  <p:tag name="KSO_WM_UNIT_INDEX" val="1_8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8_1"/>
  <p:tag name="KSO_WM_UNIT_INDEX" val="1_8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7_2"/>
  <p:tag name="KSO_WM_UNIT_INDEX" val="1_7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8"/>
  <p:tag name="KSO_WM_UNIT_SUBTYPE" val="d"/>
  <p:tag name="KSO_WM_UNIT_TEXT_FILL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出口禽肉原料养殖场备案</vt:lpstr>
      <vt:lpstr>目录</vt:lpstr>
      <vt:lpstr>出口禽肉原料养殖场备案概述</vt:lpstr>
      <vt:lpstr>备案的定义和目的</vt:lpstr>
      <vt:lpstr>备案的流程和要求</vt:lpstr>
      <vt:lpstr>备案的申请材料</vt:lpstr>
      <vt:lpstr>出口禽肉原料养殖场的条件</vt:lpstr>
      <vt:lpstr>养殖场选址要求</vt:lpstr>
      <vt:lpstr>养殖场设施和设备要求</vt:lpstr>
      <vt:lpstr>养殖场饲料和水质要求</vt:lpstr>
      <vt:lpstr>养殖场防疫和兽药使用要求</vt:lpstr>
      <vt:lpstr>出口禽肉原料养殖场的监管</vt:lpstr>
      <vt:lpstr>日常监管和检查</vt:lpstr>
      <vt:lpstr>定期评估和审核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2024-09-08T13:16:48.072</cp:lastPrinted>
  <dcterms:created xsi:type="dcterms:W3CDTF">2024-09-08T05:16:48Z</dcterms:created>
  <dcterms:modified xsi:type="dcterms:W3CDTF">2024-09-08T05:16:50Z</dcterms:modified>
</cp:coreProperties>
</file>