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6F9DE-44AF-4DC7-BF5E-7DF4A6E2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887EF-6832-448D-9E53-B33E8CC2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659DF-7337-4EC4-8426-35F7D69E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E66D7-9226-4797-B15B-871EC5DC5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3FE7E-3E60-4F8B-9B98-86C586AE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189B3-5850-4B15-BA9B-A733A2B3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35C51-9535-4AB7-9AC8-AB1A8E25C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FB035-27F7-4CEB-B62B-F3867632C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E9525-9A05-42F7-B978-FC026DF9D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366F1-A18C-44F6-90CE-83418960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770E9-11F5-49AB-A71D-A47FDBDC7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00641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汉滨区药品安全管理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汉滨区药品安全现状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汉滨区药品安全管理措施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药品安全监管与执法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药品安全管理概述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https://d.book118.com/018040064131006031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2024-09-08T22:43:40.175</cp:lastPrinted>
  <dcterms:created xsi:type="dcterms:W3CDTF">2024-09-08T14:43:40Z</dcterms:created>
  <dcterms:modified xsi:type="dcterms:W3CDTF">2024-09-08T14:43:41Z</dcterms:modified>
</cp:coreProperties>
</file>