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47DF5-9F4D-4862-8215-E6CD1A944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FD363-CB9E-400D-B704-559FB1B18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FCF3F-31B0-4177-B2FE-909655539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EBB31-3FE4-4786-8E8A-1B5341E6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80C48D-BABF-4F43-A7DF-585AF420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180A1-BC65-48B4-B591-B6C07C884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1EBBE-0D68-46A8-9437-D59BF431C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DAD84-FA36-416A-B9F4-D672C908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F2C42-CF3D-4151-94ED-91364D557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BA58-C468-482C-952F-9DB7CF97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340F8-4B20-4DEF-8486-24254859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0114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《酶组织化学应用》PPT课件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酶组织化学的技术方法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酶组织化学的定义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酶组织化学是一种生物学技术，通过酶反应来检测组织或细胞中特定酶的存在和活性，从而了解细胞或组织的生理状态和功能。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它利用酶的专一性和催化特性，通过底物特异性反应来检测酶的存在和活性，从而对细胞或组织的特定功能进行定位和定性分析。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酶组织化学的发展历程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酶组织化学的发展始于19世纪末，当时科学家开始研究酶的特性和作用机制。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20世纪初，随着生物技术的不断发展，酶组织化学技术逐渐成熟并广泛应用于生物学、医学和农业等领域。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近年来，随着分子生物学和免疫学技术的进步，酶组织化学技术不断得到改进和完善，提高了检测的灵敏度和特异性。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酶组织化学技术可用于研究生物体内的酶反应和代谢途径，了解细胞的生理状态和功能。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546" b="95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酶组织化学技术可用于诊断某些疾病和病理过程，例如癌症、心肌梗死和肝炎等。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酶组织化学技术可用于研究植物的生理状态和抗逆性，例如抗旱、抗寒和抗病虫害等。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酶组织化学的应用领域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39" r="341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根据酶促反应的性质，酶可以分为氧化还原酶、水解酶、转移酶、裂合酶和合成酶等类型。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酶具有高效性、专一性和作用条件温和的特性，通常在常温、常压和接近中性的条件下发挥催化作用。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酶促反应机制包括底物结合、活化能降低、反应速度加速等过程，其中关键步骤是活化能降低，使得反应更容易进行。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酶促反应动力学研究反应速度与底物浓度、温度、pH值等参数的关系，有助于理解酶促反应的机制和调控。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酶促反应机制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酶促反应动力学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酶促反应的机制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通过将底物特异性结合到酶上，并利用组织化学方法将产物进行染色，从而在显微镜下观察酶的存在和分布。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常用染色方法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常用的染色方法包括金属沉淀法、荧光染色法、免疫组织化学法等，根据不同的实验目的和要求选择合适的染色方法。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酶组织化学的染色原理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酶组织化学的技术方法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https://d.book118.com/018040114037006025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2024-09-01T20:21:27.079</cp:lastPrinted>
  <dcterms:created xsi:type="dcterms:W3CDTF">2024-09-01T12:21:27Z</dcterms:created>
  <dcterms:modified xsi:type="dcterms:W3CDTF">2024-09-01T12:21:29Z</dcterms:modified>
</cp:coreProperties>
</file>