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63107-E319-4FDB-8D17-D5D61E760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944DD-B3C4-4A4B-81A4-9FCC8D3A5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0A825-800F-4338-A33F-68AA0BB4C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16259-E6F8-448C-A0F8-A4A627ADB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BF95FC-A1FF-448E-B027-06AFCFAB3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9D1451-F513-4F94-87F1-B2719EA27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248297-BB0E-445B-B05D-AF8891BF5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1D222-662C-48D8-9351-AD5EBCEAE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ECF43-6484-41C7-A2B1-78649F55B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A1724-F81D-4F29-AB54-2EBB5E091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AFE05-9720-46D9-BDF3-2093AA492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410561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中冲穴穴位电针对哮喘患者气喘症状的缓解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中冲穴穴位电针对哮喘患者气喘症状的缓解效果评价
 中冲穴穴位电针疗法的原理探讨
 中冲穴穴位电针对哮喘患者治疗方案的具体实施流程
 中冲穴穴位电针对哮喘患者气喘症状缓解效果的观察指标
 中冲穴穴位电针对哮喘患者气喘症状缓解效果的数据分析
 中冲穴穴位电针与其他治疗方法的疗效对比分析
 中冲穴穴位电针对哮喘患者气喘症状缓解效果的安全性评估
 中冲穴穴位电针疗法在哮喘患者气喘症状缓解治疗中的应用价值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中冲穴穴位电针对哮喘患者气喘症状的缓解效果评价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中冲穴穴位电针对哮喘患者气喘症状的缓解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中冲穴穴位电针对哮喘患者气喘症状的缓解效果评价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中冲穴穴位电针对哮喘患者气喘症状的缓解效果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中冲穴穴位电针能够有效缓解哮喘患者的气喘症状，改善其肺功能。</a:t>
            </a:r>
          </a:p>
          <a:p>
            <a:r>
              <a:t>2. 中冲穴穴位电针具有较好的安全性，且操作简便，患者易于接受。</a:t>
            </a:r>
          </a:p>
          <a:p>
            <a:r>
              <a:t>3. 中冲穴穴位电针与常规治疗哮喘的方法联合使用，能够取得更好的效果。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中冲穴穴位电针的机制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中冲穴穴位电针能够调节神经系统，改善患者的免疫功能，从而缓解气喘症状。</a:t>
            </a:r>
          </a:p>
          <a:p>
            <a:r>
              <a:t>2. 中冲穴穴位电针能够促进气血运行，改善肺部微循环，从而缓解气喘症状。</a:t>
            </a:r>
          </a:p>
          <a:p>
            <a:r>
              <a:t>3. 中冲穴穴位电针能够调节肺部气道炎症反应，从而缓解气喘症状。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中冲穴穴位电针对哮喘患者气喘症状的缓解效果评价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中冲穴穴位电针的临床应用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中冲穴穴位电针适用于气喘发作期及缓解期的哮喘患者，且对不同年龄段的哮喘患者均有效。</a:t>
            </a:r>
          </a:p>
          <a:p>
            <a:r>
              <a:t>2. 中冲穴穴位电针的最佳治疗疗程为10-15次，每周2-3次，每次治疗30分钟左右。</a:t>
            </a:r>
          </a:p>
          <a:p>
            <a:r>
              <a:t>3. 中冲穴穴位电针可以与其他治疗哮喘的方法联合使用，以取得更好的效果。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中冲穴穴位电针的研究现状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目前已有较多的研究表明，中冲穴穴位电针能够有效缓解哮喘患者的气喘症状，改善其肺功能。</a:t>
            </a:r>
          </a:p>
          <a:p>
            <a:r>
              <a:t>2. 中冲穴穴位电针具有较好的安全性，且操作简便，患者易于接受。</a:t>
            </a:r>
          </a:p>
          <a:p>
            <a:r>
              <a:t>3. 中冲穴穴位电针与常规治疗哮喘的方法联合使用，能够取得更好的效果。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中冲穴穴位电针对哮喘患者气喘症状的缓解效果评价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中冲穴穴位电针的展望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中冲穴穴位电针是一种安全有效的治疗哮喘的方法，具有广阔的应用前景。</a:t>
            </a:r>
          </a:p>
          <a:p>
            <a:r>
              <a:t>2. 中冲穴穴位电针可以与其他治疗哮喘的方法联合使用，以取得更好的效果。</a:t>
            </a:r>
          </a:p>
          <a:p>
            <a:r>
              <a:t>3. 中冲穴穴位电针的研究仍在继续，相信随着研究的深入，该方法的疗效和安全性将得到进一步的 подтверждение。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中冲穴穴位电针对哮喘患者气喘症状的缓解的趋势和前沿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中冲穴穴位电针治疗哮喘的研究正在向更深入的方向发展，包括探索其分子机制、寻找最佳治疗方案以及评估其长期疗效等。</a:t>
            </a:r>
          </a:p>
          <a:p>
            <a:r>
              <a:t>2. 中冲穴穴位电针正在与其他治疗哮喘的方法联合使用，以提高疗效和减少副作用。</a:t>
            </a:r>
          </a:p>
          <a:p>
            <a:r>
              <a:t>3. 中冲穴穴位电针正在向社区和家庭推广，以提高哮喘患者的治疗 доступность。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中冲穴穴位电针疗法的原理探讨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中冲穴穴位电针对哮喘患者气喘症状的缓解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中冲穴穴位电针疗法的原理探讨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中冲穴穴位电针疗法可通过刺激穴位,调节机体免疫系统,抑制 Th2 细胞活性,降低哮喘患者血清中 IL-4、IL-5、IL-13 等促炎细胞因子的水平,从而缓解哮喘症状。</a:t>
            </a:r>
          </a:p>
          <a:p>
            <a:r>
              <a:t>2. 中冲穴穴位电针疗法可以上调哮喘患者血清中 IL-10、IFN-γ 等抗炎细胞因子的水平,从而抑制哮喘的炎症反应。</a:t>
            </a:r>
          </a:p>
          <a:p>
            <a:r>
              <a:t>3. 中冲穴穴位电针疗法可以调节哮喘患者体内的 Th1/Th2 平衡,向 Th1 型免疫反应偏移,从而抑制哮喘的发生发展。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中冲穴穴位电针疗法改善气道高反应性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中冲穴穴位电针疗法可以抑制气道平滑肌的收缩,降低气道高反应性,从而缓解哮喘患者气喘症状。</a:t>
            </a:r>
          </a:p>
          <a:p>
            <a:r>
              <a:t>2. 中冲穴穴位电针疗法可以增加气道内皮细胞的 NO 释放,扩张气道,改善气道高反应性。</a:t>
            </a:r>
          </a:p>
          <a:p>
            <a:r>
              <a:t>3. 中冲穴穴位电针疗法可以抑制气道炎症反应,减少气道炎症介质的释放,从而减轻气道高反应性。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中冲穴穴位电针疗法调节免疫系统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中冲穴穴位电针疗法的原理探讨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中冲穴穴位电针疗法调节神经系统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中冲穴穴位电针疗法可以调节自主神经系统,降低交感神经兴奋性,提高副交感神经兴奋性,从而缓解哮喘患者气喘症状。</a:t>
            </a:r>
          </a:p>
          <a:p>
            <a:r>
              <a:t>2. 中冲穴穴位电针疗法可以抑制神经肽的释放,降低神经肽对气道平滑肌的收缩作用,从而缓解哮喘患者气喘症状。</a:t>
            </a:r>
          </a:p>
          <a:p>
            <a:r>
              <a:t>3. 中冲穴穴位电针疗法可以调节大脑皮质的兴奋性,降低大脑皮质对气道平滑肌的兴奋作用,从而缓解哮喘患者气喘症状。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中冲穴穴位电针对哮喘患者治疗方案的具体实施流程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中冲穴穴位电针对哮喘患者气喘症状的缓解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中冲穴穴位电针对哮喘患者治疗方案的具体实施流程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患者信息采集：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收集患者的基本信息，包括姓名、年龄、性别、职业、病史等。</a:t>
            </a:r>
          </a:p>
          <a:p>
            <a:r>
              <a:t>2. 详细询问患者的哮喘症状，包括发作频率、严重程度、诱发因素等。</a:t>
            </a:r>
          </a:p>
          <a:p>
            <a:r>
              <a:t>3. 检查患者的肺功能，并记录肺活量、用力呼气一秒钟量等指标。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穴位定位：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中冲穴位于手厥阴心包经，是大肠经的荥穴，在手掌心，当第2、3掌骨之间，掌指关节后约2毫米。</a:t>
            </a:r>
          </a:p>
          <a:p>
            <a:r>
              <a:t>2. 取穴时，患者将手心向上平放，术者用拇指或示指沿第2、3掌骨之间由掌指关节向上推，至掌心横纹处，再向后约2毫米即可找到中冲穴。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中冲穴穴位电针对哮喘患者治疗方案的具体实施流程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穴位电针参数设置：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使用穴位电针仪进行治疗，电极片贴敷在中冲穴上。</a:t>
            </a:r>
          </a:p>
          <a:p>
            <a:r>
              <a:t>2. 电针参数设置为：频率100Hz，波形为疏密波，持续时间30分钟。</a:t>
            </a:r>
          </a:p>
          <a:p>
            <a:r>
              <a:t>3. 患者在治疗过程中应保持舒适的体位，并避免剧烈运动。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治疗方案实施过程：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患者取坐位或卧位，暴露治疗部位。</a:t>
            </a:r>
          </a:p>
          <a:p>
            <a:r>
              <a:t>2. 将穴位电针仪的电源线连接好，并打开电源开关。</a:t>
            </a:r>
          </a:p>
          <a:p>
            <a:r>
              <a:t>3. 将电极片贴敷在中冲穴上，并用胶带固定好。</a:t>
            </a:r>
          </a:p>
          <a:p>
            <a:r>
              <a:t>4. 根据患者的具体情况，设定好电针参数。</a:t>
            </a:r>
          </a:p>
          <a:p>
            <a:r>
              <a:t>5. 启动电针仪，开始治疗。</a:t>
            </a:r>
          </a:p>
          <a:p>
            <a:r>
              <a:t>6. 治疗过程中，患者应闭目养神，保持放松状态。</a:t>
            </a:r>
          </a:p>
          <a:p>
            <a:r>
              <a:t>7. 治疗结束后，关闭电针仪，并取下电极片。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中冲穴穴位电针对哮喘患者治疗方案的具体实施流程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疗效评估：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治疗结束后，立即询问患者的主观感受，包括气喘症状是否缓解、胸闷憋气是否消失等。</a:t>
            </a:r>
          </a:p>
          <a:p>
            <a:r>
              <a:t>2. 检查患者的肺功能，并记录肺活量、用力呼气一秒钟量等指标。</a:t>
            </a:r>
          </a:p>
          <a:p>
            <a:r>
              <a:t>3. 比较治疗前后患者的主观感受和肺功能指标，评估治疗效果。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注意事项：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中冲穴穴位电针治疗哮喘，应在专业医师的指导下进行。</a:t>
            </a:r>
          </a:p>
          <a:p>
            <a:r>
              <a:t>2. 治疗期间，患者应避免剧烈运动，并注意保暖。</a:t>
            </a:r>
          </a:p>
          <a:p>
            <a:r>
              <a:t>3. 如果患者在治疗过程中出现不适症状，应立即停止治疗并告知医师。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中冲穴穴位电针对哮喘患者气喘症状缓解效果的观察指标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中冲穴穴位电针对哮喘患者气喘症状的缓解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https://d.book118.com/018041056111006034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中冲穴穴位电针对哮喘患者气喘症状的缓解效果评价</vt:lpstr>
      <vt:lpstr> 中冲穴穴位电针对哮喘患者气喘症状的缓解效果评价</vt:lpstr>
      <vt:lpstr> 中冲穴穴位电针对哮喘患者气喘症状的缓解效果评价</vt:lpstr>
      <vt:lpstr> 中冲穴穴位电针对哮喘患者气喘症状的缓解效果评价</vt:lpstr>
      <vt:lpstr> 中冲穴穴位电针疗法的原理探讨</vt:lpstr>
      <vt:lpstr> 中冲穴穴位电针疗法的原理探讨</vt:lpstr>
      <vt:lpstr> 中冲穴穴位电针疗法的原理探讨</vt:lpstr>
      <vt:lpstr> 中冲穴穴位电针对哮喘患者治疗方案的具体实施流程</vt:lpstr>
      <vt:lpstr> 中冲穴穴位电针对哮喘患者治疗方案的具体实施流程</vt:lpstr>
      <vt:lpstr> 中冲穴穴位电针对哮喘患者治疗方案的具体实施流程</vt:lpstr>
      <vt:lpstr> 中冲穴穴位电针对哮喘患者治疗方案的具体实施流程</vt:lpstr>
      <vt:lpstr> 中冲穴穴位电针对哮喘患者气喘症状缓解效果的观察指标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2024-09-13T05:02:14.360</cp:lastPrinted>
  <dcterms:created xsi:type="dcterms:W3CDTF">2024-09-12T21:02:14Z</dcterms:created>
  <dcterms:modified xsi:type="dcterms:W3CDTF">2024-09-12T21:02:16Z</dcterms:modified>
</cp:coreProperties>
</file>