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AE9C8-61F3-436B-85A1-E732A88FB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52888-F8C2-4004-97E1-35857C67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B2DA7-01BF-4F01-81D3-31E37138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4800D-0216-4EE9-84D4-B1297CE4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C7B02-35DC-440F-9C67-E03AD818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C9E2D-0D98-4486-B934-5BD330996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89C17-D60C-4285-A903-77D1874B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AF11F-6B28-4384-9561-F66C3E3D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8C91D-477D-4AA2-A145-3048443F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25744-536B-4CFB-846B-9BBC477C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7393-0975-4F8D-AD1C-89BAE08E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1070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搜救工作资源与装备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19" r="32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搜救工作是指在灾害、事故等紧急情况下，通过各种手段寻找、救援受困人员的行动。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搜救工作的目标是尽快找到受困人员，采取必要措施进行救援，以最大程度地减少人员伤亡和财产损失。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搜救工作的定义与目标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搜救工作需在第一时间启动，迅速组织救援力量赶赴现场。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搜救工作应遵循“生命至上、科学施救”的原则，在保证救援人员安全的前提下，采取一切可能的措施进行救援。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全面覆盖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搜救工作应全面覆盖受灾区域，不留死角。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持续跟进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搜救工作需持续跟进，直至找到所有受困人员。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协同配合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搜救工作需各方力量协同配合，形成合力。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搜救工作的原则与要求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搜救工作的历史与发展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搜救工作有着悠久的历史，早在古代就有关于搜救的记载。随着科技的发展，搜救工作也逐步走向现代化、专业化。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近年来，随着无人机、机器人等先进技术的应用，搜救工作取得了长足的进步。未来，搜救工作将继续朝着智能化、高效化的方向发展。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接收到求救信息或报警电话，确认信息来源和求救内容。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启动应急响应机制，组织搜救队伍和资源，准备开展搜救行动。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接警与响应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对事故现场进行实地勘察，了解事故原因、范围和受影响区域。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根据现场情况，评估搜救难度、危险因素和可能存在的生命迹象。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根据评估结果，制定搜救方案，明确搜救目标、任务和分工。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合理调配人力、物力和技术资源，确保搜救行动的有效实施。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制定搜救方案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展开行动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按照搜救方案，组织搜救队伍展开行动，实施救援措施。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根据现场情况的变化，及时调整搜救方案和行动策略。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实施搜救行动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对搜救行动的结果进行评估，统计搜救成果和损失。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总结搜救过程中的经验和教训，提出改进措施和建议，不断完善搜救工作流程。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搜救结果评估与反馈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搜救工作资源与装备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组建具备专业技能和经验的搜救队伍，包括搜救人员、医疗人员、后勤保障人员等。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搜救队伍组建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定期进行搜救技能培训和模拟演练，提高搜救人员的应急反应能力和团队协作能力。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明确搜救队伍中各成员的职责分工，确保搜救工作高效有序进行。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根据搜救工作的实际需求，评估和采购适合的装备，如救援车辆、无人机、生命探测仪等。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装备评估与采购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建立装备维护和保养制度，确保装备始终处于良好状态，提高装备的使用寿命和可靠性。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装备维护与保养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对搜救人员进行装备操作培训，确保他们能够正确使用装备，发挥装备的最大效能。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装备操作与使用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https://d.book118.com/018041070142006035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2024-09-14T23:51:56.778</cp:lastPrinted>
  <dcterms:created xsi:type="dcterms:W3CDTF">2024-09-14T15:51:56Z</dcterms:created>
  <dcterms:modified xsi:type="dcterms:W3CDTF">2024-09-14T15:51:58Z</dcterms:modified>
</cp:coreProperties>
</file>