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66E3B-281D-4ABD-8384-D13D04716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1DA58-B826-47EE-A8D5-300A33E3C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3AAE5-7F11-463E-81AB-705FF3568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B1E8B-59F3-4CD4-B720-2A5293D0D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05EF4B-17C5-4EEA-A45C-8F34A71EF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C5B68-E581-4019-90F5-C53FD78A7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EA2C8-C3E0-4FA2-A17D-DA0205ECD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115A1-3421-4061-B916-C9AFCDE35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6C0F5-6AE6-43E3-93D4-2D5717EC9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50463-4E41-4530-9F9D-14995ECD7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8D860-6EF5-49D4-9674-E5CC60563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21200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实验七VCO（压控振荡器的设计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VCO的设计流程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VCO的电路实现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VCO的性能测试与评估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VCO的设计案例分析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VCO设计的挑战与展望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VCO的简介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04" r="225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VCO，即压控振荡器，是一种输出频率随输入电压变化而变化的振荡器。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VCO在无线通信、频率合成、相位噪声抑制等领域有着广泛的应用，是现代电子系统中的重要组成部分。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VCO的定义与作用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VCO通过改变电抗元件的电抗值来改变振荡回路的频率，从而实现输出频率的调节。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VCO主要由电感、电容、负阻抗元件等组成，其中变容二极管是实现频率调谐的关键元件。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VCO的基本原理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在无线通信中，VCO用于产生本机振荡信号，将基带信号转化为射频信号进行传输。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VCO作为频率合成器的一部分，用于产生各种所需频率的信号，广泛应用于信号发生器和测试设备中。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频率合成器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39" r="1713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VCO在相位噪声抑制技术中起到关键作用，通过降低相位噪声来提高信号质量。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相位噪声抑制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VCO的应用场景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VCO的设计流程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29" r="17529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频率范围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首先需要确定VCO的频率范围，以满足特定的应用需求。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调谐范围与线性度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调谐范围决定了VCO的可变频率范围，线性度则影响调频的准确性。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功耗与尺寸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在满足性能要求的同时，需要考虑实际应用中功耗和尺寸的限制。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确定设计目标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器件类型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根据设计目标，选择适当的晶体管或集成电路。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常见的VCO电路结构包括LC振荡器、科尔皮兹振荡器等，选择时应考虑其优缺点。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选择合适的器件和电路结构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4" r="295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根据所选电路结构和器件参数，计算出需要的电阻、电容等元件值。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计算元件值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通过调整元件值和电路结构，优化VCO的性能，如提高Q值、减小相位噪声等。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参数计算与优化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仿真验证与版图绘制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仿真验证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使用电路仿真软件验证设计的可行性和性能指标。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版图绘制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根据最终确定的电路图，绘制版图并准备进行版图制作和流片。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VCO的电路实现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输入控制电压电路是VCO的核心部分，它负责将输入的控制电压转换为频率控制信号。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输入控制电压电路通常由运算放大器（Op-Amp）和RC电路组成，通过调节RC电路的时间常数，可以改变输出信号的频率。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05" b="800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56" b="155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输入控制电压电路的输出信号通常连接到振荡电路的输入端，以控制振荡器的频率。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输入控制电压电路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https://d.book118.com/018042120037006037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2024-09-16T23:49:09.391</cp:lastPrinted>
  <dcterms:created xsi:type="dcterms:W3CDTF">2024-09-16T15:49:09Z</dcterms:created>
  <dcterms:modified xsi:type="dcterms:W3CDTF">2024-09-16T15:49:11Z</dcterms:modified>
</cp:coreProperties>
</file>