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9B6AA-7334-464B-9349-CE0A63BB6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2455D-90D8-4D86-A32F-351953366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703E1-3562-4A8A-B08E-DCC6395F6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E1823-7EAF-4C29-9AAC-DBCD2B5A7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32B26F-9BDE-4CD6-A2FD-8619F7A57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13FB65-42C4-4FA1-A102-8CABBB11F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CE5962-E612-4659-A5ED-8FE4478DF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9AE10-C635-4D86-BC9D-2580C5F00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0DA85-AC78-4957-80F5-93274D459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0679E-8CB8-4570-9475-96BD54F82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BED52-5579-46E3-982F-875BFCED3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43035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80教师培训中的研究方法与数据分析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研究方法与数据分析概述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定量研究方法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定性研究方法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数据分析方法与技术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研究方法与数据分析在教师培训中的应用案例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研究方法与数据分析的挑战与未来发展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研究方法与数据分析概述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科学性和客观性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研究方法能够确保教育研究的科学性和客观性，避免主观偏见对研究结果的影响。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可重复性和可验证性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合适的研究方法使得研究过程具有可重复性和可验证性，增强研究结果的可靠性。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推动教育进步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通过研究方法的应用，能够发现教育实践中存在的问题，提出改进措施，推动教育进步。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研究方法的重要性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通过数据分析，可以对学生的学习成绩、学习态度、学习能力等方面进行全面评估。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教学改进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数据分析能够帮助教师发现教学中存在的问题，优化教学方法和手段，提高教学效果。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教育政策制定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教育政策制定者可以利用数据分析结果，了解教育现状和需求，制定出更加科学合理的教育政策。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数据分析在教育领域的应用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通过培训，使教师掌握基本的研究方法和数据分析技能，提高其独立开展教育研究的能力。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提高教师研究能力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促进教育实践改进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推动教育创新发展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培训中的研究方法和数据分析有助于教师发现教育实践中的问题，提出改进措施，优化教学策略。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研究方法与数据分析的培训能够激发教师的创新思维，推动教育实践的创新发展。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培训中研究方法与数据分析的目的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定量研究方法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根据研究目的和问题，设计合理、有效的问卷，包括选择题、开放性问题等。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083" r="9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设计问卷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通过纸质或电子方式发放问卷，并确保问卷的回收率和数据质量。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发放与收集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对收集到的数据进行整理、统计和分析，包括描述性统计、因子分析等。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778" b="9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236" b="72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735" b="97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确定实验目的、假设、变量和操作程序等，选择合适的实验设计类型。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按照实验设计进行操作，记录实验过程和结果。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对实验数据进行统计分析，验证假设并得出结论。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观察记录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详细记录观察过程和结果，包括文字、图表、照片等。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观察准备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明确观察目的、对象和环境，选择合适的观察方法和工具。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对观察数据进行整理、分类和统计分析，提炼出有意义的信息。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通过多种途径收集案例相关数据，包括文档、访谈、观察等。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根据研究目的和问题，选择具有代表性的案例进行研究。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对案例数据进行深入分析，包括案例内分析和跨案例分析，提炼出案例的特点、问题和经验。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案例研究法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定性研究方法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通过与被研究者进行面对面的交谈，了解其观点、经验和感受的研究方法。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访谈法的定义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包括结构化访谈、半结构化访谈和非结构化访谈。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访谈法的类型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确定研究问题、选择访谈对象、制定访谈提纲、进行访谈、整理和分析访谈资料。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访谈法的实施步骤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访谈法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焦点小组讨论法的实施步骤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确定研究主题和目标、选择参与者、制定讨论指南、组织讨论、记录和分析讨论内容。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焦点小组讨论法的优点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能够收集丰富的信息和观点，促进参与者之间的互动和交流。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焦点小组讨论法的定义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组织一组具有相似特征或经历的人，就特定主题进行深入讨论的研究方法。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" r="1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焦点小组讨论法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9792" b="9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民族志研究法的优点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能够深入了解被研究者的文化和生活方式，揭示其内在的逻辑和意义。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民族志研究法的定义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通过深入观察和参与被研究者的日常生活和文化环境，了解其文化、价值观和行为方式的研究方法。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民族志研究法的实施步骤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选择研究场地和对象、进行长期深入的观察和参与、记录和分析观察结果、撰写民族志报告。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民族志研究法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行动研究法的实施步骤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确定实践问题和目标、制定行动计划、实施行动并进行观察和记录、反思和评估行动结果。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行动研究法的优点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能够将理论和实践相结合，促进实践者的专业发展和实践改进。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行动研究法的定义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通过实践者的参与和合作，将实践和研究相结合，以解决实际问题并推动实践改进的研究方法。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行动研究法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https://d.book118.com/018043035053006045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2024-09-25T20:40:44.380</cp:lastPrinted>
  <dcterms:created xsi:type="dcterms:W3CDTF">2024-09-25T12:40:44Z</dcterms:created>
  <dcterms:modified xsi:type="dcterms:W3CDTF">2024-09-25T12:40:46Z</dcterms:modified>
</cp:coreProperties>
</file>