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E78A5-D637-4C1D-B559-BE915748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45986-3154-4ADA-A419-F53E2C82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51667-8C99-4B2A-85DB-FF4E9FD8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BEC32-34F3-46B0-8DF0-7B55AE705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10D9C-668B-4D9D-8536-793D30A5A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0397D-A374-4D47-8B2B-5BF7D3B59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88D2D-6072-46E5-B18F-6F4C34EFC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1812E-7B22-41E1-A095-E3596A65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68D5B-728F-4939-BDB4-2489C875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12F9C-F995-4035-8E2C-DDAFFB25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2153E-1B86-4D0C-B683-0D56D7397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310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假期校园交通安全教育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假期校园交通安全现状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交通安全法规及校园规定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校园内交通安全设施及标识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假期校园交通安全宣传与教育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校园交通安全事故应急处理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假期校园交通安全现状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近年来，校园内交通事故数量呈上升趋势，其中涉及学生的事故比例较高。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事故时间分布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042" b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校园内交通事故主要包括车辆刮蹭、碰撞、行人被撞等类型。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事故主要发生在上下学高峰期和课间活动时间，与学生出行和活动时间密切相关。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校园内交通事故统计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部分学生选择步行上下学，但存在不走人行道、随意穿越马路等不安全行为。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骑自行车是学生主要的出行方式之一，但存在逆行、闯红灯、不戴头盔等危险行为。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部分学生乘坐校车或私家车上下学，但存在超载、超速、不系安全带等安全隐患。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乘坐校车或私家车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学生出行方式分析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82" b="118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71" b="7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假期交通安全隐患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校园周边交通环境复杂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假期期间，校园周边交通流量增大，车速快，给学生出行带来安全隐患。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学生安全意识薄弱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部分学生缺乏交通安全意识，存在随意穿越马路、不遵守交通规则等行为。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家长监管不到位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部分家长在假期期间对孩子的交通安全监管不到位，导致孩子出现不安全行为。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交通安全法规及校园规定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道路交通安全违法行为处理程序规定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对道路交通安全违法行为的处理程序进行了详细规定，包括违法行为的认定、处罚措施等。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明确规定了道路交通的基本规则，包括车辆和行人的通行规则、交通事故的处理等。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机动车驾驶证申领和使用规定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规定了机动车驾驶证的申领条件、考试要求、使用规定等。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国家交通安全法规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校园内车辆管理规定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对进入校园的车辆进行管理，包括车辆登记、通行证发放、停车管理等。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学生交通安全行为规范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对学生在校园内的交通安全行为进行了规范，如遵守交通规则、不随意穿越马路、不骑车带人等。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校园内交通安全管理规定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针对校园内的交通环境，制定了相应的安全管理规定，如限速、禁鸣、禁止酒后驾车等。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根据道路交通安全法的规定，对违反交通规则的行人、车辆进行相应的处罚，如罚款、扣分、吊销驾驶证等。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违反国家交通安全法规的处罚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根据校园内的交通安全管理规定，对违反规定的车辆、人员进行相应的处罚，如警告、罚款、禁止进入校园等。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违反校园交通安全规定的处罚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学校会对违反交通安全行为规范的学生进行相应的处理，如批评教育、通报批评、取消评奖评优资格等。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对学生违规行为的处理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违规处罚措施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假期出行安全注意事项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06" r="134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步行时，务必遵守交通规则，按照交通信号灯的指示行走。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在过马路或穿越路口时，务必注意观察交通情况，确保没有车辆或交通工具迎面而来。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避免使用手机等分散注意力的物品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步行时，尽量避免使用手机等分散注意力的物品，以免发生意外。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步行安全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骑自行车或电动车时，务必佩戴安全头盔，确保头部安全。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骑行时，遵守交通规则，不闯红灯、不逆行、不在非机动车道上行驶等。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在骑行过程中，时刻注意观察交通情况，确保自身和他人的安全。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骑行安全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https://d.book118.com/018043102035006025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2024-09-01T19:28:14.120</cp:lastPrinted>
  <dcterms:created xsi:type="dcterms:W3CDTF">2024-09-01T11:28:14Z</dcterms:created>
  <dcterms:modified xsi:type="dcterms:W3CDTF">2024-09-01T11:28:16Z</dcterms:modified>
</cp:coreProperties>
</file>