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33F088-738C-4F9E-AB93-0E64C11B4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A2921D-AD5C-4EF1-B59A-3898FE24A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A034C4-AE56-4F55-9F6A-A1E94598B1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36E77D-7D4B-4A1A-BE08-3FF20BCC87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5D2027-15A8-455C-9F8B-A1E025D4AD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B11A79-44BF-456B-A823-12184F6F9E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56DC07-3E62-4A4B-A76D-06F9F1D857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86D6F-0CFC-45C2-B3BF-2924CD3CDA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33505D-3F03-4D2C-B241-EC200A762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C7629-F642-467B-8800-3CBC3C4C2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ADE3A-8E13-4F8B-AB02-2BC3EDC18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4501505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小学信息技术课堂教学分析和课堂观察技术</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2024-01-21</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小学信息技术课堂教学现状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课堂观察技术及其应用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基于课堂观察技术的教学分析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小学信息技术课堂教学改进策略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实践案例与经验分享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通过对小学信息技术课堂教学进行深入分析，可以发现教学中存在的问题，进而改进教学方法和手段，提升教学质量。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提升教学质量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当今社会信息技术日新月异，对信息技术的掌握和应用能力已成为现代人必备的基本素质。小学信息技术课堂教学是培养学生信息技术素养的重要途径，因此对其进行研究和分析具有重要意义。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适应时代发展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通过对课堂教学的观察和分析，可以发现教师在教学中存在的问题，如教学内容安排不合理、教学方法不当等。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发现问题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课堂教学分析可以为教师提供改进教学的依据和建议，帮助教师优化教学设计，提高教学效果。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提供改进依据</a:t>
            </a:r>
          </a:p>
        </p:txBody>
      </p:sp>
      <p:pic>
        <p:nvPicPr>
          <p:cNvPr id="10" name="Picture 10"/>
          <p:cNvPicPr>
            <a:picLocks noChangeAspect="1"/>
          </p:cNvPicPr>
          <p:nvPr/>
        </p:nvPicPr>
        <p:blipFill>
          <a:blip r:embed="rId3"/>
          <a:srcRect l="15750" r="157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9083" r="19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通过对课堂教学的反思和分析，教师可以不断积累教学经验，提升教学技能，促进自身专业发展。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促进教师专业发展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 b="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课堂观察技术的意义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真实反映教学情况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课堂观察技术可以客观地记录和分析教师在课堂上的表现和学生的反应，真实反映教学情况。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提供客观评价依据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通过观察和分析课堂教学，可以为评价教师的教学质量提供客观依据，避免主观臆断和片面性。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促进教学改进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课堂观察技术可以帮助教师发现教学中存在的问题和不足，为教师改进教学提供有针对性的建议和指导。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小学信息技术课堂教学现状</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教学内容单一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当前小学信息技术课堂教学内容主要集中在计算机基础知识和操作技能上，如文件管理、文字处理、演示文稿制作等，缺乏对学生计算思维、创新能力等方面的培养。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教材更新缓慢</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随着信息技术的快速发展，教材内容更新速度较慢，无法及时反映新技术、新应用的发展动态，导致教学内容与实际应用脱节。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忽视学生差异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教学内容和教材设计往往忽视学生的个体差异和需求，缺乏针对不同层次学生的个性化教学内容和辅导材料。</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教学内容与教材分析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缺乏创新教学手段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虽然信息技术为教学手段的创新提供了条件，但在实际教学中，教师往往缺乏运用新技术、新手段进行教学的意识和能力。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传统讲授为主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当前小学信息技术课堂教学方法以传统讲授为主，教师主导课堂，学生被动接受知识，缺乏互动和实践环节。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忽视学生主体地位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教学方法和手段往往忽视学生的主体地位和作用，缺乏对学生自主学习、合作学习等能力的培养和引导。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学习效果不佳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由于缺乏有效的学习方法和策略指导，以及实践环节的缺失，导致学生的学习效果不佳，难以达到教学目标要求。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缺乏创新思维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传统的教学方法和手段往往忽视对学生创新思维和解决问题能力的培养，导致学生缺乏独立思考和解决问题的能力。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学习兴趣不高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由于教学内容和方法的单一、枯燥，导致学生对信息技术课程的学习兴趣不高，缺乏主动学习的动力。</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学生学习状态与效果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课堂观察技术及其应用</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课堂观察技术是指研究者或教师凭借自身感官及有关辅助工具，直接或间接从课堂情境中收集资料，并依据资料作相应研究的一种教育科学研究方法。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根据观察者是否直接参与被观察者所从事的活动，可分为参与观察法与非参与观察法；根据观察实施的方法，可分为结构观察法和非结构观察法。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课堂观察技术的定义和分类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主要通过肉眼或简单的辅助工具进行直接观察，记录方式简单，数据处理和分析手段有限。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传统观察法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借助先进的科技手段，如录像、录音、计算机等，进行间接或直接观察，记录方式多样化，数据处理和分析手段丰富。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现代观察法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现代观察法相比传统观察法具有更高的客观性、准确性和可重复性，能够提供更全面、深入的数据和信息。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比较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传统观察法与现代观察法的比较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https://d.book118.com/018045015052006036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2024-09-15T16:17:28.592</cp:lastPrinted>
  <dcterms:created xsi:type="dcterms:W3CDTF">2024-09-15T08:17:28Z</dcterms:created>
  <dcterms:modified xsi:type="dcterms:W3CDTF">2024-09-15T08:17:30Z</dcterms:modified>
</cp:coreProperties>
</file>