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94014-FEFC-4FDF-8A47-55FC8DC6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2BEC-A20B-4D74-9D96-9DC517A8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EC1A1-265B-4875-991C-D7A7B361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05041-BAB4-426B-BDCB-41C76B09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B3D85-24FE-443B-97AE-13180078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71E00-A868-4D09-AD18-45B1D081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0FD34-8475-42B8-868F-B9C1372C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AAF99-2FCE-4CE5-9CE5-BC927EFAC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FCE1E-CD89-4F8D-A880-F21272D4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B6167-6CE2-4C9F-AAC2-6355F451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B1534-27FF-4413-AC21-8C9D26AC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5046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集成产品开发管理体系(forST)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集成产品开发流程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研发团队建设与管理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集成产品开发中的风险管理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集成产品开发中的质量管理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优化资源配置，降低开发成本。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提高产品开发效率和质量。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加强跨部门协作，提升整体绩效。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市场竞争日益激烈，产品更新换代速度加快。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传统产品开发模式难以满足现代市场需求。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集成产品开发管理体系有助于企业快速响应市场变化。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打破部门壁垒，实现跨部门协同工作。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充分利用企业内外资源，提高资源利用效率。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流程优化：通过持续改进和优化流程，提高产品开发效率和质量。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建立扁平化、灵活的组织结构，促进跨部门协作。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制定详细的产品开发流程，确保各项工作有序进行。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采用项目管理方法，对项目进行全面管理和监控。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建立知识共享平台，促进知识交流和传承。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集成产品开发流程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深入调研市场，了解用户需求、行业趋势和竞争态势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分析用户需求，提炼产品功能点和性能指标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评估技术可行性，明确技术难点和风险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制定详细的需求规格说明书，为后续设计和开发提供明确指导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根据需求规格说明书，进行产品概念设计，明确产品整体架构和模块划分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制定详细的设计文档和图纸，为后续开发和生产提供明确指导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进行详细设计，包括硬件设计、软件设计、结构设计等，制定设计方案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评估设计方案的可行性、可制造性、可测试性等，优化设计方案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849771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根据设计文档和图纸，制定研发计划和任务分工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849771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不断优化研发流程，提高研发效率和质量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27277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进行硬件开发，包括原理图设计、PCB设计、电路调试等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7277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进行结构设计和样机制作，验证设计的可行性和实用性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49849" y="30299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进行软件开发，包括编码、模块测试、集成测试等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>
            <a:alphaModFix amt="43000"/>
          </a:blip>
          <a:stretch>
            <a:fillRect/>
          </a:stretch>
        </p:blipFill>
        <p:spPr>
          <a:xfrm>
            <a:off x="0" y="873837"/>
            <a:ext cx="11030857" cy="5984163"/>
          </a:xfrm>
          <a:prstGeom prst="rect">
            <a:avLst/>
          </a:prstGeom>
        </p:spPr>
      </p:pic>
      <p:sp>
        <p:nvSpPr>
          <p:cNvPr id="31" name="Freeform 31"/>
          <p:cNvSpPr/>
          <p:nvPr/>
        </p:nvSpPr>
        <p:spPr>
          <a:xfrm>
            <a:off x="-6350" y="873837"/>
            <a:ext cx="3000762" cy="5968289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39110" y="3016984"/>
            <a:ext cx="1306098" cy="13060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不断优化测试流程和测试用例，提高测试效率和准确性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进行实验室测试，验证产品的功能和性能是否符合设计要求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制定详细的测试计划和测试用例，覆盖所有功能和性能指标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进行现场测试和用户试用，收集用户反馈和意见，改进产品设计和功能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对测试结果进行综合分析，评估产品的整体质量和可靠性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市场部门负责收集客户需求和市场信息，与研发部门共同进行产品规划和设计。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产品推广与品牌建设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市场部门根据研发部门提供的产品特点和优势，制定相应的市场推广策略，提升产品知名度和竞争力。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市场部门及时反馈客户对产品的意见和建议，与研发部门共同改进产品，提高客户满意度。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市场部门与研发部门协作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研发部门提供产品生产工艺和技术支持，协助生产部门顺利实现产品量产。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生产工艺与技术支持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生产部门负责产品质量监控，与研发部门共同分析质量问题，提出改进措施，确保产品质量稳定可靠。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产品质量监控与改进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生产部门与研发部门共同研究生产成本控制方法，通过技术创新和工艺改进降低生产成本。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生产部门与研发部门协作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采购部门根据研发部门提供的物料需求和供应商评估标准，选择合适的供应商，确保物料质量和交货期满足生产要求。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物料采购与成本控制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采购部门负责物料采购和成本控制，与研发部门共同研究降低物料成本的方法，提高产品竞争力。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物料质量与风险管理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采购部门负责物料质量监控和风险管理，与研发部门共同应对物料质量问题，确保生产顺利进行。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采购部门与研发部门协作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https://d.book118.com/018045046013006033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Microsoft Yahei</vt:lpstr>
      <vt:lpstr>Bebas Neue Regular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2024-09-10T20:51:44.605</cp:lastPrinted>
  <dcterms:created xsi:type="dcterms:W3CDTF">2024-09-10T12:51:44Z</dcterms:created>
  <dcterms:modified xsi:type="dcterms:W3CDTF">2024-09-10T12:51:47Z</dcterms:modified>
</cp:coreProperties>
</file>