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7B21560-7F68-497B-B51B-6C60BBBD7C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8584AD-58A7-4190-AE99-6E11084219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97600FC-57E0-491B-AC2A-AF120338FF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E1D0D67-2876-4F72-BD20-5DC63E3594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A61CC87-270E-4CE7-9B8B-C07459DF407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EC9F037-45F2-417D-9E2C-75073B294B0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7E665D5-A98E-4949-B144-91239254D3C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5B0F82-2898-4708-A8AB-1F791D1DB9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B3C06C-55F0-43CE-AF2F-BFC706EE99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26C702-626D-46CC-952A-0D0608C346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7B0FC7-DFB1-46C9-B5E2-26E0BC3F7C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8045143025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化妆品行业价格策略与定价模型研究</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化妆品定价模型综述与分类
 化妆品各细分市场价格策略评析
 化妆品价格敏感性研究与分析
 化妆品价格与品牌价值关系探讨
 化妆品定价中的心理因素影响机制
 化妆品定价中的竞争因素分析与策略
 化妆品定价中的成本因素及利润空间
 化妆品价格管理与动态调整策略</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化妆品定价模型综述与分类</a:t>
            </a:r>
          </a:p>
        </p:txBody>
      </p:sp>
      <p:sp>
        <p:nvSpPr>
          <p:cNvPr id="3" name="Subtitle 2"/>
          <p:cNvSpPr>
            <a:spLocks noGrp="1"/>
          </p:cNvSpPr>
          <p:nvPr>
            <p:ph type="subTitle" idx="1"/>
          </p:nvPr>
        </p:nvSpPr>
        <p:spPr/>
        <p:txBody>
          <a:bodyPr/>
          <a:lstStyle/>
          <a:p>
            <a:r>
              <a:t>化妆品行业价格策略与定价模型研究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化妆品定价模型综述与分类</a:t>
            </a:r>
          </a:p>
        </p:txBody>
      </p:sp>
      <p:sp>
        <p:nvSpPr>
          <p:cNvPr id="3" name="Content Placeholder 2"/>
          <p:cNvSpPr>
            <a:spLocks noGrp="1"/>
          </p:cNvSpPr>
          <p:nvPr>
            <p:ph sz="half" idx="2"/>
          </p:nvPr>
        </p:nvSpPr>
        <p:spPr/>
        <p:txBody>
          <a:bodyPr/>
          <a:lstStyle/>
          <a:p>
            <a:r>
              <a:t>1. 成本加价定价法：主要基于产品的成本进行定价，在成本的基础上加上一定的利润率，最终确定产品的售价。这种定价方法较为简单，但缺乏市场和竞争因素的考虑。</a:t>
            </a:r>
          </a:p>
          <a:p>
            <a:r>
              <a:t>2. 目标成本定价法：首先确定产品的目标成本，然后根据目标成本倒推产品的售价。这种定价方法能够更好地控制产品的成本，但对生产和成本控制的要求较高。</a:t>
            </a:r>
          </a:p>
          <a:p>
            <a:r>
              <a:t>3. 边际成本定价法：主要基于产品的边际成本进行定价，在边际成本的基础上加上一定的利润率，最终确定产品的售价。这种定价方法能够更好地反映产品的市场需求，但对市场需求的预测要求较高。</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基于成本的定价模型</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化妆品定价模型综述与分类</a:t>
            </a:r>
          </a:p>
        </p:txBody>
      </p:sp>
      <p:sp>
        <p:nvSpPr>
          <p:cNvPr id="3" name="Text Placeholder 2"/>
          <p:cNvSpPr>
            <a:spLocks noGrp="1"/>
          </p:cNvSpPr>
          <p:nvPr>
            <p:ph type="body" idx="1"/>
          </p:nvPr>
        </p:nvSpPr>
        <p:spPr/>
        <p:txBody>
          <a:bodyPr/>
          <a:lstStyle/>
          <a:p>
            <a:r>
              <a:t>基于价格敏感性的定价模型</a:t>
            </a:r>
          </a:p>
        </p:txBody>
      </p:sp>
      <p:sp>
        <p:nvSpPr>
          <p:cNvPr id="4" name="Content Placeholder 3"/>
          <p:cNvSpPr>
            <a:spLocks noGrp="1"/>
          </p:cNvSpPr>
          <p:nvPr>
            <p:ph sz="half" idx="2"/>
          </p:nvPr>
        </p:nvSpPr>
        <p:spPr/>
        <p:txBody>
          <a:bodyPr/>
          <a:lstStyle/>
          <a:p>
            <a:r>
              <a:t>1. 需求曲线定价模型：主要基于产品的需求曲线进行定价，在需求曲线的不同点上设置不同的价格，以实现利润最大化。这种定价方法能够更好地反映产品的市场需求，但对市场需求的预测要求较高。</a:t>
            </a:r>
          </a:p>
          <a:p>
            <a:r>
              <a:t>2. 价格弹性定价模型：主要基于产品的价格弹性进行定价，在价格弹性较高的产品上设置较低的价格，在价格弹性较低的产品上设置较高的价格，以实现利润最大化。这种定价方法能够更好地适应不同的市场环境，但对市场需求的预测和价格弹性的计算要求较高。</a:t>
            </a:r>
          </a:p>
          <a:p>
            <a:r>
              <a:t>3. 获利定价模型：主要基于产品的获利能力进行定价，在获利能力较高的产品上设置较高的价格，在获利能力较低的产品上设置较低的价格，以实现利润最大化。这种定价方法能够更好地满足企业的盈利目标，但对产品获利能力的评估要求较高。</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化妆品定价模型综述与分类</a:t>
            </a:r>
          </a:p>
        </p:txBody>
      </p:sp>
      <p:sp>
        <p:nvSpPr>
          <p:cNvPr id="3" name="Text Placeholder 2"/>
          <p:cNvSpPr>
            <a:spLocks noGrp="1"/>
          </p:cNvSpPr>
          <p:nvPr>
            <p:ph type="body" idx="1"/>
          </p:nvPr>
        </p:nvSpPr>
        <p:spPr/>
        <p:txBody>
          <a:bodyPr/>
          <a:lstStyle/>
          <a:p>
            <a:r>
              <a:t>基于竞争的定价模型</a:t>
            </a:r>
          </a:p>
        </p:txBody>
      </p:sp>
      <p:sp>
        <p:nvSpPr>
          <p:cNvPr id="4" name="Content Placeholder 3"/>
          <p:cNvSpPr>
            <a:spLocks noGrp="1"/>
          </p:cNvSpPr>
          <p:nvPr>
            <p:ph sz="half" idx="2"/>
          </p:nvPr>
        </p:nvSpPr>
        <p:spPr/>
        <p:txBody>
          <a:bodyPr/>
          <a:lstStyle/>
          <a:p>
            <a:r>
              <a:t>1. 跟随定价法：主要基于竞争对手的产品价格进行定价，在竞争对手的产品价格的基础上设置相同或相近的价格，以维持市场份额。这种定价方法较为简单，但竞争对手的价格策略对企业定价有较大的影响。</a:t>
            </a:r>
          </a:p>
          <a:p>
            <a:r>
              <a:t>2. 渗透定价法：主要通过设置较低的价格来吸引消费者，以迅速扩大市场份额。这种定价方法能够快速打开市场，但对企业的成本控制要求较高。</a:t>
            </a:r>
          </a:p>
          <a:p>
            <a:r>
              <a:t>3. 撇脂定价法：主要通过设置较高的价格来吸引对价格不敏感的消费者，以获取较高的利润。这种定价方法能够快速获取利润，但对市场需求的预测要求较高。</a:t>
            </a:r>
          </a:p>
        </p:txBody>
      </p:sp>
      <p:sp>
        <p:nvSpPr>
          <p:cNvPr id="5" name="Text Placeholder 4"/>
          <p:cNvSpPr>
            <a:spLocks noGrp="1"/>
          </p:cNvSpPr>
          <p:nvPr>
            <p:ph type="body" idx="3"/>
          </p:nvPr>
        </p:nvSpPr>
        <p:spPr/>
        <p:txBody>
          <a:bodyPr/>
          <a:lstStyle/>
          <a:p>
            <a:r>
              <a:t>基于感知价值的定价模型</a:t>
            </a:r>
          </a:p>
        </p:txBody>
      </p:sp>
      <p:sp>
        <p:nvSpPr>
          <p:cNvPr id="6" name="Content Placeholder 5"/>
          <p:cNvSpPr>
            <a:spLocks noGrp="1"/>
          </p:cNvSpPr>
          <p:nvPr>
            <p:ph sz="half" idx="4"/>
          </p:nvPr>
        </p:nvSpPr>
        <p:spPr/>
        <p:txBody>
          <a:bodyPr/>
          <a:lstStyle/>
          <a:p>
            <a:r>
              <a:t>1. 知名度定价法：主要基于产品的知名度进行定价，在知名度较高的产品上设置较高的价格，以反映产品的品牌价值。这种定价方法能够快速提升品牌价值，但对品牌知名度的建设要求较高。</a:t>
            </a:r>
          </a:p>
          <a:p>
            <a:r>
              <a:t>2. 质量感知定价法：主要基于消费者对产品质量的感知进行定价，在质量感知较高的产品上设置较高的价格，以反映产品的价值。这种定价方法能够快速获取利润，但对产品质量的控制要求较高。</a:t>
            </a:r>
          </a:p>
          <a:p>
            <a:r>
              <a:t>3. 独特性定价法：主要基于产品的独特性进行定价，在独特性较高的产品上设置较高的价格，以反映产品的稀缺性。这种定价方法能够快速获取利润，但对产品独特性度的构建要求较高。</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化妆品定价模型综述与分类</a:t>
            </a:r>
          </a:p>
        </p:txBody>
      </p:sp>
      <p:sp>
        <p:nvSpPr>
          <p:cNvPr id="3" name="Text Placeholder 2"/>
          <p:cNvSpPr>
            <a:spLocks noGrp="1"/>
          </p:cNvSpPr>
          <p:nvPr>
            <p:ph type="body" idx="1"/>
          </p:nvPr>
        </p:nvSpPr>
        <p:spPr/>
        <p:txBody>
          <a:bodyPr/>
          <a:lstStyle/>
          <a:p>
            <a:r>
              <a:t>动态定价模型</a:t>
            </a:r>
          </a:p>
        </p:txBody>
      </p:sp>
      <p:sp>
        <p:nvSpPr>
          <p:cNvPr id="4" name="Content Placeholder 3"/>
          <p:cNvSpPr>
            <a:spLocks noGrp="1"/>
          </p:cNvSpPr>
          <p:nvPr>
            <p:ph sz="half" idx="2"/>
          </p:nvPr>
        </p:nvSpPr>
        <p:spPr/>
        <p:txBody>
          <a:bodyPr/>
          <a:lstStyle/>
          <a:p>
            <a:r>
              <a:t>1. 时间定价模型：主要基于产品在不同时间段的需求变化进行定价，在需求较高的时段设置较高的价格，在需求较低的时段设置较低的价格，以实现利润最大化。这种定价方法能够快速获取利润，但对市场需求的预测要求较高。</a:t>
            </a:r>
          </a:p>
          <a:p>
            <a:r>
              <a:t>2. 地区定价模型：主要基于产品在不同地区的需求变化进行定价，在需求较高的地区设置较高的价格，在需求较低的地区设置较低的价格，以实现利润最大化。这种定价方法能够快速获取利润，但对市场需求的预测要求较高。</a:t>
            </a:r>
          </a:p>
          <a:p>
            <a:r>
              <a:t>3. 渠道定价模型：主要基于产品在不同渠道的定位进行定价，在定位较高的渠道设置较高的价格，在定位较低的渠道设置较低的价格，以实现利润最大化。这种定价方法能够快速获取利润，但对渠道定位的构建要求较高。</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化妆品各细分市场价格策略评析</a:t>
            </a:r>
          </a:p>
        </p:txBody>
      </p:sp>
      <p:sp>
        <p:nvSpPr>
          <p:cNvPr id="3" name="Subtitle 2"/>
          <p:cNvSpPr>
            <a:spLocks noGrp="1"/>
          </p:cNvSpPr>
          <p:nvPr>
            <p:ph type="subTitle" idx="1"/>
          </p:nvPr>
        </p:nvSpPr>
        <p:spPr/>
        <p:txBody>
          <a:bodyPr/>
          <a:lstStyle/>
          <a:p>
            <a:r>
              <a:t>化妆品行业价格策略与定价模型研究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化妆品各细分市场价格策略评析</a:t>
            </a:r>
          </a:p>
        </p:txBody>
      </p:sp>
      <p:sp>
        <p:nvSpPr>
          <p:cNvPr id="3" name="Text Placeholder 2"/>
          <p:cNvSpPr>
            <a:spLocks noGrp="1"/>
          </p:cNvSpPr>
          <p:nvPr>
            <p:ph type="body" idx="1"/>
          </p:nvPr>
        </p:nvSpPr>
        <p:spPr/>
        <p:txBody>
          <a:bodyPr/>
          <a:lstStyle/>
          <a:p>
            <a:r>
              <a:t>价格策略差异化</a:t>
            </a:r>
          </a:p>
        </p:txBody>
      </p:sp>
      <p:sp>
        <p:nvSpPr>
          <p:cNvPr id="4" name="Content Placeholder 3"/>
          <p:cNvSpPr>
            <a:spLocks noGrp="1"/>
          </p:cNvSpPr>
          <p:nvPr>
            <p:ph sz="half" idx="2"/>
          </p:nvPr>
        </p:nvSpPr>
        <p:spPr/>
        <p:txBody>
          <a:bodyPr/>
          <a:lstStyle/>
          <a:p>
            <a:r>
              <a:t>1. 不同细分市场的价格策略差异明显：奢华化妆品的价格策略以强调产品的高端性和稀缺性为主，价格定位高昂；大众化妆品的价格策略以性价比和亲民性为主，价格定位适中；专业化妆品的价格策略以强调产品的功能性和专业性为主，价格定位相对较高。</a:t>
            </a:r>
          </a:p>
          <a:p>
            <a:r>
              <a:t>2. 消费者购买动机对价格策略的影响：对于奢华化妆品，消费者购买动机更多地受到情感因素和社会地位的影响，因此对价格的敏感性较低；对于大众化妆品，消费者购买动机更多地受到实用性和经济性的影响，因此对价格的敏感性较高；对于专业化妆品，消费者购买动机更多地受到产品性能和口碑的影响，因此对价格的敏感性介于奢华化妆品和大众化妆品之间。</a:t>
            </a:r>
          </a:p>
          <a:p>
            <a:r>
              <a:t>3. 竞争格局对价格策略的影响：在奢华化妆品市场，品牌知名度和产品差异化是竞争优势的主要来源，因此价格策略通常较为稳定；在大众化妆品市场，市场份额和成本控制是竞争优势的主要来源，因此价格策略通常较为灵活；在专业化妆品市场，产品创新和技术领先是竞争优势的主要来源，因此价格策略通常较为前瞻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化妆品各细分市场价格策略评析</a:t>
            </a:r>
          </a:p>
        </p:txBody>
      </p:sp>
      <p:sp>
        <p:nvSpPr>
          <p:cNvPr id="3" name="Text Placeholder 2"/>
          <p:cNvSpPr>
            <a:spLocks noGrp="1"/>
          </p:cNvSpPr>
          <p:nvPr>
            <p:ph type="body" idx="1"/>
          </p:nvPr>
        </p:nvSpPr>
        <p:spPr/>
        <p:txBody>
          <a:bodyPr/>
          <a:lstStyle/>
          <a:p>
            <a:r>
              <a:t>价格敏感性的差异化</a:t>
            </a:r>
          </a:p>
        </p:txBody>
      </p:sp>
      <p:sp>
        <p:nvSpPr>
          <p:cNvPr id="4" name="Content Placeholder 3"/>
          <p:cNvSpPr>
            <a:spLocks noGrp="1"/>
          </p:cNvSpPr>
          <p:nvPr>
            <p:ph sz="half" idx="2"/>
          </p:nvPr>
        </p:nvSpPr>
        <p:spPr/>
        <p:txBody>
          <a:bodyPr/>
          <a:lstStyle/>
          <a:p>
            <a:r>
              <a:t>1. 不同细分市场的消费者对价格的敏感性差异明显：奢华化妆品的消费者对价格的敏感性较低，他们更愿意为品牌、质量和独特性支付溢价；大众化妆品的消费者对价格的敏感性较高，他们更倾向于选择价格实惠的产品；专业化妆品的消费者对价格的敏感性介于奢华化妆品和大众化妆品之间，他们更关注产品的功能性和性价比。</a:t>
            </a:r>
          </a:p>
          <a:p>
            <a:r>
              <a:t>2. 消费者收入水平对价格敏感性的影响：收入水平较高的消费者对价格的敏感性较低，他们更愿意为高质量的产品支付更高的价格；收入水平较低的消费者对价格的敏感性较高，他们更倾向于选择价格实惠的产品。</a:t>
            </a:r>
          </a:p>
          <a:p>
            <a:r>
              <a:t>3. 消费者购买场合对价格敏感性的影响：在特殊场合（如婚礼、派对等），消费者对价格的敏感性较低，他们更愿意为高质量的产品支付更高的价格；在日常生活中，消费者对价格的敏感性较高，他们更倾向于选择价格实惠的产品。</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化妆品价格敏感性研究与分析</a:t>
            </a:r>
          </a:p>
        </p:txBody>
      </p:sp>
      <p:sp>
        <p:nvSpPr>
          <p:cNvPr id="3" name="Subtitle 2"/>
          <p:cNvSpPr>
            <a:spLocks noGrp="1"/>
          </p:cNvSpPr>
          <p:nvPr>
            <p:ph type="subTitle" idx="1"/>
          </p:nvPr>
        </p:nvSpPr>
        <p:spPr/>
        <p:txBody>
          <a:bodyPr/>
          <a:lstStyle/>
          <a:p>
            <a:r>
              <a:t>化妆品行业价格策略与定价模型研究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化妆品价格敏感性研究与分析</a:t>
            </a:r>
          </a:p>
        </p:txBody>
      </p:sp>
      <p:sp>
        <p:nvSpPr>
          <p:cNvPr id="3" name="Text Placeholder 2"/>
          <p:cNvSpPr>
            <a:spLocks noGrp="1"/>
          </p:cNvSpPr>
          <p:nvPr>
            <p:ph type="body" idx="1"/>
          </p:nvPr>
        </p:nvSpPr>
        <p:spPr/>
        <p:txBody>
          <a:bodyPr/>
          <a:lstStyle/>
          <a:p>
            <a:r>
              <a:t>化妆品价格敏感性影响因素分析</a:t>
            </a:r>
          </a:p>
        </p:txBody>
      </p:sp>
      <p:sp>
        <p:nvSpPr>
          <p:cNvPr id="4" name="Content Placeholder 3"/>
          <p:cNvSpPr>
            <a:spLocks noGrp="1"/>
          </p:cNvSpPr>
          <p:nvPr>
            <p:ph sz="half" idx="2"/>
          </p:nvPr>
        </p:nvSpPr>
        <p:spPr/>
        <p:txBody>
          <a:bodyPr/>
          <a:lstStyle/>
          <a:p>
            <a:r>
              <a:t>1. 消费者因素：包括消费者收入、年龄、性别、教育水平、职业、生活方式等。研究表明，高收入消费者对价格敏感性较低，而低收入消费者对价格敏感性较高。此外，年轻消费者和女性消费者对价格敏感性也较低。</a:t>
            </a:r>
          </a:p>
          <a:p>
            <a:r>
              <a:t>2. 产品因素：包括产品质量、品牌形象、功能性、包装设计等。研究表明，质量好、品牌形象好的产品对价格敏感性较低，而质量差、品牌形象差的产品对价格敏感性较高。此外，功能性强、包装设计新颖的产品对价格敏感性也较低。</a:t>
            </a:r>
          </a:p>
          <a:p>
            <a:r>
              <a:t>3. 市场因素：包括市场竞争程度、市场需求、市场价格水平等。研究表明，市场竞争激烈的市场，产品价格敏感性较高，而市场竞争不激烈的市场，产品价格敏感性较低。此外，市场需求量大的市场，产品价格敏感性较低，而市场需求量小的市场，产品价格敏感性较高。</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化妆品价格敏感性研究与分析</a:t>
            </a:r>
          </a:p>
        </p:txBody>
      </p:sp>
      <p:sp>
        <p:nvSpPr>
          <p:cNvPr id="3" name="Text Placeholder 2"/>
          <p:cNvSpPr>
            <a:spLocks noGrp="1"/>
          </p:cNvSpPr>
          <p:nvPr>
            <p:ph type="body" idx="1"/>
          </p:nvPr>
        </p:nvSpPr>
        <p:spPr/>
        <p:txBody>
          <a:bodyPr/>
          <a:lstStyle/>
          <a:p>
            <a:r>
              <a:t>化妆品价格敏感性测量方法</a:t>
            </a:r>
          </a:p>
        </p:txBody>
      </p:sp>
      <p:sp>
        <p:nvSpPr>
          <p:cNvPr id="4" name="Content Placeholder 3"/>
          <p:cNvSpPr>
            <a:spLocks noGrp="1"/>
          </p:cNvSpPr>
          <p:nvPr>
            <p:ph sz="half" idx="2"/>
          </p:nvPr>
        </p:nvSpPr>
        <p:spPr/>
        <p:txBody>
          <a:bodyPr/>
          <a:lstStyle/>
          <a:p>
            <a:r>
              <a:t>1. 定量研究方法：包括调查问卷法、实验法、销售数据分析法等。调查问卷法是通过向消费者发放调查问卷，收集消费者对价格敏感性的信息。实验法是通过设置不同的价格水平，观察消费者对产品的购买行为。销售数据分析法是通过分析销售数据，了解消费者对价格的反应。</a:t>
            </a:r>
          </a:p>
          <a:p>
            <a:r>
              <a:t>2. 定性研究方法：包括焦点小组访谈法、深度访谈法、观察法等。焦点小组访谈法是通过邀请一群消费者，让他们对产品价格发表意见。深度访谈法是通过与消费者进行一对一的访谈，了解消费者对价格敏感性的原因。观察法是通过观察消费者的购买行为，了解消费者对价格的反应。</a:t>
            </a:r>
          </a:p>
          <a:p>
            <a:r>
              <a:t>3. 综合研究方法：为了获得更准确的结果，研究者经常采用综合研究方法，即结合定量研究方法和定性研究方法来研究化妆品价格敏感性。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化妆品价格与品牌价值关系探讨</a:t>
            </a:r>
          </a:p>
        </p:txBody>
      </p:sp>
      <p:sp>
        <p:nvSpPr>
          <p:cNvPr id="3" name="Subtitle 2"/>
          <p:cNvSpPr>
            <a:spLocks noGrp="1"/>
          </p:cNvSpPr>
          <p:nvPr>
            <p:ph type="subTitle" idx="1"/>
          </p:nvPr>
        </p:nvSpPr>
        <p:spPr/>
        <p:txBody>
          <a:bodyPr/>
          <a:lstStyle/>
          <a:p>
            <a:r>
              <a:t>化妆品行业价格策略与定价模型研究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https://d.book118.com/018045143025006036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15</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化妆品定价模型综述与分类</vt:lpstr>
      <vt:lpstr> 化妆品定价模型综述与分类</vt:lpstr>
      <vt:lpstr> 化妆品定价模型综述与分类</vt:lpstr>
      <vt:lpstr> 化妆品定价模型综述与分类</vt:lpstr>
      <vt:lpstr> 化妆品定价模型综述与分类</vt:lpstr>
      <vt:lpstr> 化妆品各细分市场价格策略评析</vt:lpstr>
      <vt:lpstr> 化妆品各细分市场价格策略评析</vt:lpstr>
      <vt:lpstr> 化妆品各细分市场价格策略评析</vt:lpstr>
      <vt:lpstr> 化妆品价格敏感性研究与分析</vt:lpstr>
      <vt:lpstr> 化妆品价格敏感性研究与分析</vt:lpstr>
      <vt:lpstr> 化妆品价格敏感性研究与分析</vt:lpstr>
      <vt:lpstr> 化妆品价格与品牌价值关系探讨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2024-09-15T08:53:18.979</cp:lastPrinted>
  <dcterms:created xsi:type="dcterms:W3CDTF">2024-09-15T00:53:19Z</dcterms:created>
  <dcterms:modified xsi:type="dcterms:W3CDTF">2024-09-15T00:53:21Z</dcterms:modified>
</cp:coreProperties>
</file>