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FF4C2-B3BC-4EBB-9E38-A497226A2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8137A-0979-4756-AA39-179E79274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35F97-6197-449F-9AE9-ECC389243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08C8D-0B1C-4076-AC24-B9CADE5CB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FE1683-2868-4233-BD08-13CDB33F4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41C1BC-6D9F-4CE9-8969-68CA34C46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163901-71E4-4A0B-9E74-F0918526C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BEC48-73B8-4DED-B9C9-6963DE7A7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E2222-B967-4177-BEA4-43CB77DA8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7A6DC-CD94-43EB-B3B4-0FBC4DB1C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BC6BB-6234-429D-BAAF-14F113454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46004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儿童腹泻护理图片PPT\n## 1.儿童腹泻的原因及影响因素\n### 1.1儿童腹泻的常见原因\n### 1.2儿童腹泻的生理影响因素\n### 1.3儿童腹泻的心理影响因素\n## 2.儿童腹泻的诊断与症状\n### 2.1儿童腹泻的诊断方法\n### 2.2儿童腹泻的典型症状\n### 2.3儿童腹泻的并发症与鉴别诊断\n## 3.儿童腹泻的预防与护理措施\n### 3.1儿童腹泻的预防策略\n### 3.2儿童腹泻的家庭护理方法\n### 3.3儿童腹泻的饮食调理与营养补充\n## 4.儿童腹泻的治疗方法\n### 4.1儿童腹泻的药物治疗\n### 4.2儿童腹泻的中医治疗\n### 4.3儿童腹泻的康复治疗与心理疏导\n## 5.儿童腹泻护理中的常见问题及解答\n### 5.1儿童腹泻护理的误区与注意事项\n### 5.2儿童腹泻护理中的家长困惑\n### 5.3儿童腹泻护理的成功案例分享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儿童腹泻护理图片PPT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儿童腹泻的原因及影响因素</a:t>
            </a:r>
            <a:endParaRPr/>
          </a:p>
        </p:txBody>
      </p:sp>
      <p:sp>
        <p:nvSpPr>
          <p:cNvPr id="14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病毒感染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轮状病毒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：最常见的腹泻病原体，可通过食物、水、空气传播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诺如病毒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：引起急性胃肠炎，可通过食物、水传播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腺病毒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：可引起呼吸道和消化道感染，通过飞沫、直接接触传播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细菌感染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大肠杆菌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：引起腹泻的主要细菌，常见于食物中毒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沙门氏菌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：引起腹泻、发热等症状，通过食物、水传播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志贺氏菌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：引起细菌性痢疾，通过食物、水传播</a:t>
                </a:r>
                <a:endParaRPr/>
              </a:p>
            </p:txBody>
          </p:sp>
          <p:pic>
            <p:nvPicPr>
              <p:cNvPr id="19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寄生虫感染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贾第虫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：引起腹泻、腹痛、营养不良等症状，通过食物、水传播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阿米巴虫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：引起腹泻、腹痛、肝脓肿等症状，通过食物、水传播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钩虫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：引起贫血、营养不良等症状，通过皮肤接触、食物传播</a:t>
                </a:r>
                <a:endParaRPr/>
              </a:p>
            </p:txBody>
          </p:sp>
          <p:pic>
            <p:nvPicPr>
              <p:cNvPr id="19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儿童腹泻的常见原因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0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免疫系统发育不完善</a:t>
                </a:r>
                <a:endParaRPr/>
              </a:p>
            </p:txBody>
          </p:sp>
          <p:sp>
            <p:nvSpPr>
              <p:cNvPr id="20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婴幼儿免疫系统尚未完全发育，易感染病毒和细菌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免疫系统失衡，导致肠道炎症反应</a:t>
                </a:r>
                <a:endParaRPr/>
              </a:p>
            </p:txBody>
          </p:sp>
        </p:grpSp>
        <p:grpSp>
          <p:nvGrpSpPr>
            <p:cNvPr id="20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消化系统功能不成熟</a:t>
                </a:r>
                <a:endParaRPr/>
              </a:p>
            </p:txBody>
          </p:sp>
          <p:sp>
            <p:nvSpPr>
              <p:cNvPr id="20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婴幼儿肠道蠕动功能较弱，易导致消化不良和腹泻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胰腺酶分泌不足，影响食物消化和吸收</a:t>
                </a:r>
                <a:endParaRPr/>
              </a:p>
            </p:txBody>
          </p:sp>
        </p:grpSp>
        <p:grpSp>
          <p:nvGrpSpPr>
            <p:cNvPr id="20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营养不良</a:t>
                </a:r>
                <a:endParaRPr/>
              </a:p>
            </p:txBody>
          </p:sp>
          <p:sp>
            <p:nvSpPr>
              <p:cNvPr id="21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营养摄入不足，导致肠道黏膜修复能力减弱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营养过剩，导致肠道功能紊乱和腹泻</a:t>
                </a:r>
                <a:endParaRPr/>
              </a:p>
            </p:txBody>
          </p: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儿童腹泻的生理影响因素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1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家庭环境紧张，导致儿童情绪焦虑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学习压力过大，影响儿童肠道功能</a:t>
                </a:r>
                <a:endParaRPr/>
              </a:p>
            </p:txBody>
          </p:sp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焦虑和压力</a:t>
                </a:r>
                <a:endParaRPr/>
              </a:p>
            </p:txBody>
          </p:sp>
        </p:grpSp>
        <p:grpSp>
          <p:nvGrpSpPr>
            <p:cNvPr id="22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生病、住院等生活事件，导致儿童心理应激反应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心理应激影响肠道功能和免疫系统</a:t>
                </a:r>
                <a:endParaRPr/>
              </a:p>
            </p:txBody>
          </p:sp>
          <p:sp>
            <p:nvSpPr>
              <p:cNvPr id="22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心理应激</a:t>
                </a:r>
                <a:endParaRPr/>
              </a:p>
            </p:txBody>
          </p:sp>
          <p:sp>
            <p:nvSpPr>
              <p:cNvPr id="22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儿童情绪波动，导致肠道功能紊乱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儿童情绪低落，影响食欲和消化功能</a:t>
                </a:r>
                <a:endParaRPr/>
              </a:p>
            </p:txBody>
          </p:sp>
          <p:sp>
            <p:nvSpPr>
              <p:cNvPr id="22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情绪波动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儿童腹泻的心理影响因素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儿童腹泻的诊断与症状</a:t>
            </a:r>
            <a:endParaRPr/>
          </a:p>
        </p:txBody>
      </p:sp>
      <p:sp>
        <p:nvSpPr>
          <p:cNvPr id="23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病史询问</a:t>
                </a:r>
                <a:endParaRPr/>
              </a:p>
            </p:txBody>
          </p:sp>
          <p:sp>
            <p:nvSpPr>
              <p:cNvPr id="23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了解儿童的饮食、生活习惯和腹泻病史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了解家庭成员的疾病史，排除遗传因素</a:t>
                </a:r>
                <a:endParaRPr/>
              </a:p>
            </p:txBody>
          </p:sp>
        </p:grpSp>
        <p:grpSp>
          <p:nvGrpSpPr>
            <p:cNvPr id="23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endParaRPr/>
              </a:p>
            </p:txBody>
          </p:sp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检查儿童的生命体征和脱水症状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检查腹部是否有压痛、包块等异常</a:t>
                </a:r>
                <a:endParaRPr/>
              </a:p>
            </p:txBody>
          </p:sp>
        </p:grpSp>
        <p:grpSp>
          <p:nvGrpSpPr>
            <p:cNvPr id="24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4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粪便检查：镜检、培养、病毒检测等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血常规、生化检查：评估儿童的营养状况和炎症反应</a:t>
                </a:r>
                <a:endParaRPr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儿童腹泻的诊断方法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大便次数增多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每天大便次数超过3次，甚至达到10次以上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大便呈水样、蛋花汤样或黏液便</a:t>
                </a:r>
                <a:endParaRPr/>
              </a:p>
            </p:txBody>
          </p:sp>
          <p:sp>
            <p:nvSpPr>
              <p:cNvPr id="25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腹痛和腹泻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儿童腹部疼痛，尤其是下腹部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腹泻伴随腹痛，可能伴有恶心、呕吐</a:t>
                </a:r>
                <a:endParaRPr/>
              </a:p>
            </p:txBody>
          </p:sp>
          <p:sp>
            <p:nvSpPr>
              <p:cNvPr id="25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脱水和电解质紊乱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腹泻导致体液丢失，出现口渴、尿少等症状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电解质紊乱：低钾、低钠、低氯等</a:t>
                </a:r>
                <a:endParaRPr/>
              </a:p>
            </p:txBody>
          </p:sp>
          <p:sp>
            <p:nvSpPr>
              <p:cNvPr id="26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儿童腹泻的典型症状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儿童腹泻的并发症与鉴别诊断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电解质紊乱：低钾、低钠、低氯等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酸中毒：腹泻导致体内酸碱平衡失调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脱水：严重腹泻导致体液丢失，出现口渴、尿少等症状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发热、咳嗽等症状，需与感冒、肺炎等疾病鉴别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腹痛、腹泻等症状，需与胃炎、肠道寄生虫等疾病鉴别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脱水、电解质紊乱等症状，需与肾炎、内分泌疾病等鉴别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儿童腹泻的预防与护理措施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儿童腹泻的预防策略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养成良好的饮食习惯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合理搭配饮食，保证营养均衡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避免食物过敏和食物中毒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增强免疫力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充足睡眠，保持良好的作息规律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增加户外活动，锻炼身体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家庭环境卫生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保持家庭环境整洁，定期清洁消毒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避免与腹泻患者接触，防止交叉感染</a:t>
                </a:r>
                <a:endParaRPr/>
              </a:p>
            </p:txBody>
          </p:sp>
          <p:pic>
            <p:nvPicPr>
              <p:cNvPr id="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https://d.book118.com/018046004127006037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儿童腹泻护理图片PPT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2024-09-17T21:36:58.788</cp:lastPrinted>
  <dcterms:created xsi:type="dcterms:W3CDTF">2024-09-17T13:36:58Z</dcterms:created>
  <dcterms:modified xsi:type="dcterms:W3CDTF">2024-09-17T13:37:00Z</dcterms:modified>
</cp:coreProperties>
</file>