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31C8A-B44A-45CB-A913-7FCC9AAF1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3D882-7799-4524-8496-4DCB03FEA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49455-496D-438E-998F-808A9962B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EBBDE-B047-4ACB-A9CE-965A698F4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E36530-8436-41C9-BA3C-6D03812CC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231FAC-10DA-495C-9FD8-E81B6024F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9D88E8-8E87-4B68-AC36-BEB494DE1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C63DB-BABE-42DF-B09F-0BC2A792F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77264-0B76-458B-9EE8-FF2377F86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8B70B-FEA7-4BBD-BE63-EB23FF52D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8C161-C914-4071-BF1E-29275D1BD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460331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《网络营销与策划》ppt课件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网络营销实施与优化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网络营销是一种利用互联网技术，通过各种在线渠道进行产品或服务的推广、销售和品牌建设的过程。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覆盖面广、传播速度快、互动性强、成本低廉、个性化定制等。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网络营销能够突破传统销售模式的限制，拓展更广阔的销售渠道，提高销售额。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通过网络营销，企业可以快速提升品牌知名度，扩大品牌影响力。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增强客户黏性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网络营销能够实现与客户的实时互动，提高客户满意度和忠诚度。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网络营销起源于20世纪90年代初的电子邮件营销，随着互联网技术的发展，逐渐演变为社交媒体营销、搜索引擎营销、内容营销等多种形式。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未来，随着人工智能、大数据等技术的普及和应用，网络营销将更加智能化、精准化，实现个性化定制和智能化推荐。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网络营销策略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明确产品的目标市场、竞争优势和独特卖点，以满足消费者需求。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不断优化产品功能、设计和质量，提高用户体验和忠诚度。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强化品牌形象、知名度和美誉度，提升消费者对产品的认知和信任。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合理规划产品线、搭配和定价，以满足不同消费者需求和增加销售机会。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432" r="243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9" r="1267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根据产品成本、市场需求和竞争状况制定价格，确保利润空间。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根据竞争对手的价格策略制定价格，以提高市场份额或保持竞争优势。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根据产品价值、品牌形象和消费者心理制定价格，以提高消费者满意度和忠诚度。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根据消费者需求和购买行为制定个性化的价格策略，以提高销售转化率。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定制化定价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通过官方网站、APP等直接与消费者建立联系，提供产品销售和服务。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直接渠道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利用淘宝、京东等电商平台进行产品销售，扩大销售渠道和提高覆盖面。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电商平台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利用微信、微博等社交媒体平台进行产品推广和营销活动。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结合传统销售渠道如实体店、代理商等，实现线上线下融合发展。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线下渠道拓展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通过优惠券、折扣等方式吸引消费者在特定时间内购买。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限时促销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捆绑销售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赠品促销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通过将相关产品组合销售，提高客单价和销售量。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通过赠送礼品或赠品吸引消费者购买，增加购买动力。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通过消费者口碑、推荐等方式提高品牌知名度和销售量。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网络营销工具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通过优化网站结构和内容，提高网站在搜索引擎结果页的排名，从而吸引更多的潜在客户。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关键词广告（PPC）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在搜索引擎结果页投放广告，通过竞价方式获得靠前的展示位置。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63" r="2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搜索引擎营销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656" r="14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根据目标受众和品牌定位，选择合适的社交媒体平台进行营销活动。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通过发布有价值的内容吸引关注者，提高品牌知名度和用户忠诚度。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电子邮件营销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订阅者获取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通过各种渠道获取潜在客户的电子邮件地址，建立邮件列表。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邮件内容设计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设计有吸引力的邮件标题和内容，提高打开率和点击率。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https://d.book118.com/018046033121006025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2024-09-02T13:30:11.304</cp:lastPrinted>
  <dcterms:created xsi:type="dcterms:W3CDTF">2024-09-02T05:30:11Z</dcterms:created>
  <dcterms:modified xsi:type="dcterms:W3CDTF">2024-09-02T05:30:13Z</dcterms:modified>
</cp:coreProperties>
</file>