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9B594-D20A-430C-8182-A7324E9D2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E0899-85EE-43A3-9B33-CA093DED0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0F59A-807E-449C-A820-3A5AB115A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D60B0-A2EC-4E6D-BA31-05D6D83C0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04210-4CE8-46CC-836F-CCCE32B1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4DFD13-B5E0-47C0-9FEE-9DA29C88D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DDA752-2C0D-4329-9781-C12E0D48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8E013-10D1-42DC-AE61-A833F60C1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DACB2-FA7B-42C4-B7DB-0C3EA7939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CA7AC-5289-4F03-8097-EBD304377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EFDC4-2BF0-4ADD-BF86-840C585BF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7100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证券投资学发展概况及基本理论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证券投资学发展历程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证券市场基本概念与分类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证券投资基本原理与策略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风险评估与管理方法在证券投资中应用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技术分析方法在证券投资中应用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量化交易与程序化交易在证券投资中崛起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证券投资学定义与特点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证券投资学是一门研究证券市场运行规律、投资策略和风险管理的学科，旨在培养具备证券投资理论知识和实践能力的专业人才。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证券投资学具有综合性、实践性、动态性和创新性等特点，涉及经济学、金融学、财务管理等多个领域。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证券投资学的研究对象包括证券市场、投资工具、投资者和投资组合等，其中证券市场是核心研究对象。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证券投资学的研究内容包括证券市场的基本理论、投资分析、投资组合管理、风险管理等方面，旨在揭示证券市场运行规律和投资策略。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证券投资学研究对象及内容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证券投资学在现代金融体系中占据重要地位，对于提高投资者素质、优化资源配置、促进经济发展等方面具有积极作用。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证券投资学广泛应用于基金管理、投资银行、证券公司、保险公司等金融机构，以及政府监管部门和企事业单位的投融资决策中。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证券投资学重要性及应用领域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证券投资学发展历程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833" b="16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约翰·威廉姆斯与《投资价值理论》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威廉姆斯提出了股票的内在价值概念，为后来的价值投资理论奠定了基础。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本杰明·格雷厄姆与《证券分析》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格雷厄姆提出了价值投资理论，强调基本面分析和安全边际，对后来的证券投资理论产生了深远影响。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菲利普·费雪与成长股投资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费雪注重公司未来的成长性和盈利能力，他的理论为成长股投资提供了重要依据。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早期证券投资理论形成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有效市场假说（EMH）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该假说认为市场是有效的，股票价格反映了所有可用信息，对投资策略和市场监管产生了重要影响。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行为金融学的发展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行为金融学将心理学、社会学等因素引入证券投资分析，为解释市场异象和投资者行为提供了新的视角。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资本资产定价模型（CAPM）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该模型揭示了资产预期收益率与风险之间的关系，成为现代金融学的基石之一。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现代证券投资理论发展与创新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国内研究更注重市场微观结构和投资策略，而国外研究则更加关注资产定价、公司金融和宏观经济等领域。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研究领域差异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国内研究多采用实证分析方法，而国外研究则更加注重理论模型和计量经济学的应用。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国内研究成果更多地应用于实践，如基金管理、投资策略等，而国外研究成果则更多地被用于学术研究和政策制定。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国内外证券投资学研究现状对比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证券市场基本概念与分类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证券市场是股票、债券、投资基金等有价证券发行和交易的场所，是市场经济发展到一定阶段的产物。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证券市场功能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包括筹集资金、优化资源配置、分散风险等。通过证券发行，企业能够筹集到所需资金，实现扩大再生产；投资者则可以通过买卖证券实现资产配置和风险管理。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代表公司所有权的一种证券，投资者购买股票即成为公司股东，享有公司经营和决策的参与权、收益权等。股票具有高风险、高收益的特点。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发行人向投资者发行的一种债务凭证，承诺在指定日期支付利息和偿还本金。债券具有风险较低、收益稳定的特点，是稳健型投资者的首选。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投资基金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由基金管理人管理和运用基金资产，投资于股票、债券等金融工具，实现资产增值。投资基金具有分散风险、专业管理的优点，适合缺乏投资经验和时间的投资者。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证券品种介绍与特点分析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主板市场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主板市场是证券发行、上市和交易的主要场所，对发行人的营业期限、股本大小、盈利水平等要求较高，上市公司质量相对较高。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创业板市场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创业板市场主要服务于成长性、创新性强的中小企业，对上市条件要求相对较低，为中小企业提供了融资和发展的平台。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场外交易市场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场外交易市场是在证券交易所之外进行证券交易的市场，包括柜台市场、第三市场、第四市场等。场外交易市场具有灵活、便捷的特点，但监管相对较弱，风险较高。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不同类型证券市场比较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证券投资基本原理与策略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有效市场假说认为市场是有效的，即市场价格反映了所有可用信息，投资者无法通过分析信息或者采用特定的交易策略来获得超额收益。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弱式有效市场、半强式有效市场和强式有效市场，分别对应不同的信息集和价格反映程度。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有效市场假说的三种形式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有效市场假说在现代金融理论中占据重要地位，被广泛应用于金融市场分析、投资策略制定和金融监管等领域。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有效市场假说的应用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有效市场假说及其应用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https://d.book118.com/018047100026006043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2024-09-22T15:43:55.308</cp:lastPrinted>
  <dcterms:created xsi:type="dcterms:W3CDTF">2024-09-22T07:43:55Z</dcterms:created>
  <dcterms:modified xsi:type="dcterms:W3CDTF">2024-09-22T07:43:57Z</dcterms:modified>
</cp:coreProperties>
</file>