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B32DA01-8143-4126-831D-EEB982A5A1F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5BA5E-2958-4E8C-9B58-CB78975D5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362B9-3B12-403D-AE78-8C9FFE99F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B457E-E2A3-4B7C-9F75-DC8DD0B4F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D70EB-45D6-41E6-BAEF-4932066CE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20B6C3-F6B7-40C7-9EBD-E3C9E03AC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F5C734-FF95-4211-9FE4-23DD12045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B3EBF7-86AF-4D77-91FC-ADDD1E5D0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D332BA-2264-489F-8B40-CAE906933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D95048-F5A4-415E-8CA0-A32D92FD6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1BF02-25AE-48A2-A48F-3B9DAE5F3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62785-3D9E-42D9-AF00-172483DA7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A8A57CB-613C-4C9B-B4AA-59CE22E942A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FB5BFCD-5CD1-49BD-BAB4-44B353B6F3A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50032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服务助理员工的职责培训课件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服务助理员工的职责培训课件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服务助理员工的职能概述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服务助理员工的技能培训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服务助理员工的绩效评估与反馈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服务助理员工的职业生涯规划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服务助理员工的职责培训课件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课程简介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本课程旨在帮助服务助理员工了解其职责和挑战，提升其专业能力和服务质量。通过学习本课程，员工将能更好地处理客户问题，提升客户满意度，同时也能更好地融入公司的服务文化和核心价值观。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服务助理员工的角色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分析服务助理员工的具体工作内容和在组织中的定位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职责和角色定位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探讨服务助理员工在提供服务过程中的重要性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强调服务助理员工对客户满意度的直接影响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客户满意度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服务文化与价值观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强调服务文化对员工行为和服务质量的影响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探讨如何将公司的文化和价值观融入服务流程中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融入服务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介绍公司的核心价值观以引导员工的行为和决策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核心价值观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提供有效的沟通技巧和方法以提升团队的沟通效果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演示正确的沟通方式和避免常见沟通误区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探讨团队合作对解决问题和完成任务的重要性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强调团队合作对提升客户服务的关键作用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沟通与协作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探讨良好沟通对团队合作和客户关系的重要性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强调协作对提升工作效率的积极影响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客户服务技巧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提供有效的客户服务技巧对确保客户满意度至关重要。员工需学会妥善处理客户投诉和问题，同时建立良好的客户关系。通过本部分的学习，员工将能更好地提升自己的服务水平和客户满意度。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专业发展与提升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强调个人发展对提升职业能力和服务水平的重要性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提供持续学习和提升技能的建议以不断提高自身水平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讨论成为优秀服务助理员工的关键要素和行为准则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优秀员工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服务助理员工的职能概述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职责概述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服务助理员工在工作中承担着重要的职责，需要具备良好的沟通能力、解决问题的技巧以及高效的时间管理能力。他们的职责执行直接影响着服务质量和客户满意度。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工作流程与标准操作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详细描述服务助理员工工作的每个步骤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流程概述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阐明执行工作所需的操作标准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标准操作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分析如何保证工作高效率和质量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效率保证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决策重要性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影响业务发展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决定资源分配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塑造团队文化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实战演练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团队合作解决问题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问题解决与决策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问题解决方法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分析问题根源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实施解决方案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时间管理与优化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时间对于服务助理员工来说至关重要，合理规划时间、有效利用工具和技巧可以提高工作效率，进而提升个人和团队的绩效。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信息管理与记录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分类整理信息、建立档案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信息管理方法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保护个人和客户信息安全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保密重要性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准确记录重要信息、备忘事项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记录技巧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团队合作与协调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分享资源、共同成长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合作优势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有效沟通、解决冲突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协调技巧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团结一心、共同目标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团队成功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服务助理员工的技能培训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沟通技巧培训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倾听是良好沟通的基础，要学会倾听并理解对方的意见。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积极倾听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培养良好的沟通习惯，能够更好地与同事和客户沟通交流。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清晰的表达可以避免误解，有效传递信息和意图。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表达清晰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根据问题的性质和需求，制定合适的解决方案。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评估决策可能带来的风险和不确定性，做出权衡。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执行决策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果断执行决策，及时调整和改进方案。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决策能力培训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深入分析问题的根源和影响，明确问题的关键点。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团队合作培训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信任是团队合作的基础，要建立互相信任的关系。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建立信任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团队成员之间要学会有效沟通，避免信息不畅通造成问题。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合理分工可以充分发挥每个人的优势，提高工作效率。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协作分工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团队要明确共同的目标和愿景，团结一致朝着目标努力。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解决问题能力培训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问题能力是员工在工作中必备的技能之一。通过培训，员工可以学会分析问题、找出问题根源、制定解决方案并有效执行，从而提高工作效率和质量。拥有良好的解决问题能力，不仅可以解决工作中的各种难题，还可以为个人的职业发展提供支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https://d.book118.com/018050032011006050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144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服务助理员工的职责培训课件</vt:lpstr>
      <vt:lpstr>目录</vt:lpstr>
      <vt:lpstr>第1章 服务助理员工的职责培训课件</vt:lpstr>
      <vt:lpstr>课程简介</vt:lpstr>
      <vt:lpstr>服务助理员工的角色</vt:lpstr>
      <vt:lpstr>服务文化与价值观</vt:lpstr>
      <vt:lpstr>沟通与协作</vt:lpstr>
      <vt:lpstr> </vt:lpstr>
      <vt:lpstr>专业发展与提升</vt:lpstr>
      <vt:lpstr>第2章 服务助理员工的职能概述</vt:lpstr>
      <vt:lpstr> </vt:lpstr>
      <vt:lpstr>工作流程与标准操作</vt:lpstr>
      <vt:lpstr>问题解决与决策</vt:lpstr>
      <vt:lpstr>时间管理与优化</vt:lpstr>
      <vt:lpstr>信息管理与记录</vt:lpstr>
      <vt:lpstr>团队合作与协调</vt:lpstr>
      <vt:lpstr>第3章 服务助理员工的技能培训</vt:lpstr>
      <vt:lpstr>沟通技巧培训</vt:lpstr>
      <vt:lpstr>决策能力培训</vt:lpstr>
      <vt:lpstr>团队合作培训</vt:lpstr>
      <vt:lpstr>解决问题能力培训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2024-09-29T15:11:16.616</cp:lastPrinted>
  <dcterms:created xsi:type="dcterms:W3CDTF">2024-09-29T07:11:16Z</dcterms:created>
  <dcterms:modified xsi:type="dcterms:W3CDTF">2024-09-29T07:11:18Z</dcterms:modified>
</cp:coreProperties>
</file>