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1C9295-1FE7-4830-A9E6-F317FA159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AF29C-0AA4-4F4B-8EE7-7A8E2A217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250512-BF12-4811-9E0B-2EED51470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30A013-2BDB-4AC9-B2F5-33BCAC5C04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43B35B-42C6-4AAD-8B73-EE4BDB23BA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A4F42A-93FB-4262-8F53-DFB665A632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C637D7-03E5-44DC-805F-ED592FBD3F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FA90C-AA97-43FE-A3EF-58C44788D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9C8851-E602-49DB-A5DE-EE332F3DC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E5243-D494-437E-A4E3-390F81C25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5F57A-2438-4D8C-B3C9-7E5158274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5006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425" b="1">
                <a:solidFill>
                  <a:schemeClr val="dk1">
                    <a:alpha val="100000"/>
                  </a:schemeClr>
                </a:solidFill>
                <a:latin typeface="Microsoft Yahei"/>
                <a:ea typeface="Microsoft Yahei"/>
                <a:cs typeface="Microsoft Yahei"/>
              </a:rPr>
              <a:t>English PowerPoint presentation on nursing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 to Nursing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Basic Concepts and Principles of Nursing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Nursing Process and Critical Thinking Skills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Specialized Areas of Nursing Practice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Challenges and Opportunities in Nursing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Future Trends and Innovations in Nursing</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Introduction to Nursing</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Definition</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is a profession within the health care sector focused on the care of individuals, families, and communities so they may attain, maintain, or recover optimal health and quality of life.</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Role of Nursing</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play a pivotal role in healthcare delivery, acting as advocates, educators, caregivers, and coordinators of care. They collaborate with other healthcare professionals to ensure patients receive holistic and comprehensive care.</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Role of Numbering</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Nursing as a profession can be traced back to ancient times when individuals cared for the sick and injured within their communities.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Considered the founder of modern nursing, Florence Nightingale revolutionized nursing practices during the Crimean War in the 19th century. Her emphasis on cleanliness, nutrition, and patient care greatly improved mortality rates.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the late 19th and early 20th centuries, nursing education and training became more formalized, with the establishment of nursing schools and the development of nursing theory and research.</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Early Beginnings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Florence Nightingale</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Professionalization</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History and Development of Nursing</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6675" r="16675"/>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Patient Care: Nurses are the primary providers of patient care, spending more time with patients than any other healthcare professional. They monitor patient conditions, administer medications, provide emotional support, and educate patients and their families on health matters.</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Importance of Nursing in Healthcare System</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Collaboration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collaborate closely with physicians, pharmacists, therapists, and other healthcare team members to ensure coordinated and comprehensive care for patients.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Advocacy</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advocate for their patients, ensuring their rights are respected and their needs are met within the healthcare system. They also advocate for improvements in healthcare policies and practices that impact patient care.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Education</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play a key role in health education, providing patients and their families with information and resources to promote healthy lifestyles and prevent disease.</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Importance of Nursing in Healthcare System</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Basic Concepts and Principles of Nursing</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Definition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Patient-centered care is an approach that respects and responds to individual patient preferences, needs, and values, and ensures that patient values guide all clinical decisions.</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Importance</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It improves patient satisfaction, enhances the patient-provider relationship, and leads to better health outcomes.</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Examples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Active listening, shared decision-making, and respecting patient autonomy.</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Patient Centered Care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Definition</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 holistic approach to health and wellness views the individual as a whole, taking into account physical, mental, emotional, social, and spiritual aspects of health.</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Importance</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It recognizes that these aspects are interconnected and interdependent, and that optimal health requires a balance in all areas.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Examples</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Integrative medicine, mind-body therapies, and lifestyle counseling.</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Holistic Approach to Health and Wellness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3" r="134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Prevention and health promotion focus on reducing the risk of illness and injury, and enhancing individual and community health and well-being.</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Definition</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It is cost-effective, reduces the burden of chronic diseases, and improves the quality of life.</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Importance</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Health screenings, immunizations, education on healthy behaviors, and community outreach programs.</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Examples</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Prevention and Health Promotion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00" b="1">
                <a:solidFill>
                  <a:schemeClr val="dk1">
                    <a:alpha val="100000"/>
                  </a:schemeClr>
                </a:solidFill>
                <a:latin typeface="Microsoft Yahei"/>
                <a:ea typeface="Microsoft Yahei"/>
                <a:cs typeface="Microsoft Yahei"/>
              </a:rPr>
              <a:t>Nursing Process and Critical Thinking Skills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Diagnosis</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 Analyzing the assessment data to identify actual or potential health problems.</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Assessment</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 Collecting data about the patient's health status through observation, interview, and physical examination.</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Planning</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 Developing a plan of care that addresses the identified problems and sets realistic and achievable goals.</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7822" b="1782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Assessment, Diagnosis, Planning, Implementation, Evaluation (ADPIE) Framework</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6250" b="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Carrying out the plan of care, which may include providing direct care, educating the patient and family, and coordinating care with other healthcare providers.</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Implementation</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Assessing the patient's progress towards the goals set in the plan of care and making necessary adjustments to the plan as needed.</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Evaluation</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Assessment, Diagnosis, Planning, Implementation, Evaluation (ADPIE) Framework</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https://d.book118.com/018050066010006050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2024-09-29T14:11:51.517</cp:lastPrinted>
  <dcterms:created xsi:type="dcterms:W3CDTF">2024-09-29T06:11:51Z</dcterms:created>
  <dcterms:modified xsi:type="dcterms:W3CDTF">2024-09-29T06:11:53Z</dcterms:modified>
</cp:coreProperties>
</file>