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CA3AC-809C-4E57-A089-0C492B0C0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50D1-0D1E-4A77-A08E-8FAE66F47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8238-1414-4494-95A6-39295BB12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38DF7-64CF-4AC6-A1C8-561AAC33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3C1E9-5EE0-42C0-99DC-6ADE7DD3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70894-0CED-4123-8DFF-A30598AF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1FFF9-D795-4D9C-86E2-0AE0BAF4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A290F-E0DE-4F6E-B11B-4661D443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7D096-DE3C-4558-AFBF-9F05FCB2A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F946D-79C3-4972-AAF1-AB011138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56BF0-9C78-4AB7-B2F8-6BA794E1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012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青少年社会认知教育课程的多模态教学设计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青少年社会认知教育课程的多模态教学设计实践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多模态教学资源的开发与利用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多模态教学设计的实施与效果评估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56" b="14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应对社会变革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随着社会的快速发展和变革，青少年需要更全面地了解社会，培养适应社会的能力。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弥补学校教育不足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学校教育往往注重知识传授，而忽视对社会认知的培养。本课程旨在弥补这一不足，帮助青少年建立正确的社会观念。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促进青少年全面发展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社会认知教育有助于青少年形成健全的人格，提高人际交往能力，促进全面发展。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提高人际交往能力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青少年社会认知教育的重要性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3293" b="132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通过社会认知教育，青少年能更好地理解社会现象和问题，从而增强社会责任感。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本课程鼓励青少年对社会问题进行深入思考，培养批判性思维和独立判断能力。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了解社会规范和人际交往技巧，有助于提高青少年的沟通能力和人际关系处理能力。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正确的社会认知有助于青少年形成健康的心理状态，预防心理问题的发生。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多模态教学是指利用多种符号资源（如语言、图像、声音、动作等）和多种感官通道（如视觉、听觉、触觉等）进行教学设计，以提高学生的学习效果。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多模态教学具有多样性、互动性、情境性和协同性等特点，能够激发学生的学习兴趣，提高学生的参与度和学习效果。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多模态教学的定义与特点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多模态教学设计应遵循目标导向、内容适切、学生中心、教师主导和评价多元等原则，确保教学设计的有效性和实用性。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多模态教学设计可采用多种策略，如选用合适的教学媒体和资源、创设真实或模拟的教学情境、设计多样化的教学活动和任务、鼓励学生进行小组合作和探究学习等。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多模态教学设计的原则与策略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青少年社会认知教育旨在帮助学生了解社会现象、理解社会规则和价值观，培养学生的社会责任感和公民意识。多模态教学能够为学生提供丰富的学习资源和情境，有助于提高学生的社会认知能力和素养。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多模态教学设计的应用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青少年社会认知教育中，多模态教学设计可应用于多个方面，如利用多媒体技术呈现社会现象和历史事件，通过角色扮演和模拟活动让学生体验社会角色和规则，组织学生进行小组讨论和辩论以培养学生的批判性思维等。这些应用能够激发学生的学习兴趣和参与度，提高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多模态教学在青少年社会认知教育中的应用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青少年社会认知教育课程的多模态教学设计实践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通过多模态教学设计，使青少年能够掌握社会认知的基本概念和技能，培养批判性思维和自主学习能力。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根据青少年的认知特点和实际需求，选择与社会认知相关的主题，如社交技巧、情感管理、道德推理等。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选择教学内容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结合教学目标和内容，制定详细的教学计划，包括教学时间、教学资源、教学活动等。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教学目标与内容的确定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745" r="19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通过创设真实或虚拟的社交情境，让青少年在模拟实践中学习社会认知技能。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让青少年扮演不同角色，体验不同角色的情感和行为，培养同理心和换位思考能力。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组织青少年进行小组讨论或全班讨论，引导他们分享观点和经验，促进彼此之间的交流和合作。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利用多媒体技术，如视频、音频、动画等，丰富教学手段，提高青少年的学习兴趣和参与度。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多媒体辅助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https://d.book118.com/018050122052006025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2024-09-02T00:23:13.264</cp:lastPrinted>
  <dcterms:created xsi:type="dcterms:W3CDTF">2024-09-01T16:23:13Z</dcterms:created>
  <dcterms:modified xsi:type="dcterms:W3CDTF">2024-09-01T16:23:15Z</dcterms:modified>
</cp:coreProperties>
</file>