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E6FF8-6A71-4FED-A651-F3866EE48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1D64C-35DD-4212-9968-6AF7B7CB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D9C1E-88C1-4C26-9197-357E1DAC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A147D-96D4-440A-A4DC-DEEEECB45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B42B8-27F0-4CA6-AC8E-418D837E9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DE0FF-5F89-4F23-AD99-61E8C5FD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54284-B26D-4220-9B8C-4A8836F67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463B2-7D48-4794-8113-61759762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37071-E245-4178-9207-D259BECB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59EA-DBE2-4750-A10D-D26E3CC1B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BB47-EABE-44EA-B393-B83B4A39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1045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护理管理与科研基础第二章计划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科研基础计划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计划是为实现组织目标而对未来行动进行设计的活动过程，是护理管理与科研工作的基础。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计划为组织提供明确的目标和方向，减少工作的盲目性，提高工作效率和效果，是管理者进行有效控制的基础。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根据时间跨度，计划可分为长期计划、中期计划和短期计划；根据涉及范围，可分为整体计划和局部计划；根据明确性，可分为具体性计划和指导性计划。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具有前瞻性、目的性、普遍性、效率性和灵活性等特点。前瞻性指计划是对未来行动的安排；目的性指计划有明确的目标；普遍性指计划是各级管理人员都应具备的技能；效率性指计划能提高工作效率；灵活性指计划应随环境变化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要鼓励创新和探索，提出新的思路和方法，推动组织不断发展和进步。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要抓住关键问题和主要矛盾，集中力量解决对组织目标实现有重要影响的问题。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计划应具有一定的灵活性和适应性，以便应对可能出现的变化和不确定性。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制定计划时要全面考虑组织内外各种因素的影响，确保计划的系统性和完整性。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计划目标要切实可行，既不过高也不过低，同时要考虑资源条件和时间限制等因素。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通过制定科学合理的护理计划和流程，提高护理服务的专业性和质量水平。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合理配置和利用护理资源，提高资源使用效率，降低医疗成本。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关注患者需求和体验，提供人性化、个性化的护理服务，提高患者满意度。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根据医院规模和业务需求，合理规划护理人员的数量和结构，包括护士、护理员等。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护理物资资源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制定物资采购、储存、使用和管理的规范，确保物资供应及时、充足且质量可靠。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建立护理信息化系统，实现护理信息的采集、处理、分析和共享，提高护理工作效率和质量。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护理资源规划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护理服务实施流程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根据患者病情和护理需求，制定个性化的护理计划和护理措施，确保患者得到全面、连续的护理服务。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患者出院流程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制定患者出院指导、健康宣教、随访等流程，确保患者安全出院并得到延续性护理。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制定患者入院接待、评估、安排床位等流程，确保患者顺利入院。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制定护理安全管理制度和应急预案，加强护理人员安全意识和技能培训，确保患者安全。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建立护理不良事件报告和处理机制，对发生的护理不良事件进行调查、分析和处理，防止类似事件再次发生。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建立护理质量监控体系，定期对护理工作进行质量检查和评价，及时发现问题并改进。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科研基础计划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确定研究方向和目标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明确研究主题，设定具体、可衡量的研究目标。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制定研究假设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基于已有理论和实证研究，提出研究假设。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梳理研究问题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对研究领域进行深入分析，提出关键科学问题。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https://d.book118.com/018051045070006032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2024-09-10T01:33:31.155</cp:lastPrinted>
  <dcterms:created xsi:type="dcterms:W3CDTF">2024-09-09T17:33:31Z</dcterms:created>
  <dcterms:modified xsi:type="dcterms:W3CDTF">2024-09-09T17:33:33Z</dcterms:modified>
</cp:coreProperties>
</file>