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FE77A4-EA88-4A4C-830E-DA3A6F4CC7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5DE75A-DC9B-442D-A8D7-847DD2696E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1530F3-0472-4703-9707-7C3989818C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B701B1-BCFF-4CE0-9BD7-1149B06FDB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435890-7CBC-404E-9061-12D79558BC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3C9DFA-B06F-4049-A6D7-EF4FF3ECB3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65D9CF-64FC-4BF1-9575-9B3924A61D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60E58D-0261-48D3-B2A4-CC82193DB9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46879B-8164-4F04-9024-21D93D200A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74ED0A-D56F-4042-9583-79C859ECEE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F5E952-79B8-4894-BFA5-0E17A4DF4F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5210107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国外环境财务会计发展评述</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汇报人：AA</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环境财务会计概述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国外环境财务会计的现状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国外环境财务会计的主要特点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国外环境财务会计的挑战与机遇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对我国环境财务会计的启示与建议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3125" r="1312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全球经济一体化背景下，企业环境责任日益凸显，环境财务会计成为重要研究领域。</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环境财务会计有助于企业实现可持续发展，提高环境绩效和经济效益。</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各国政府和国际组织对环境财务会计的重视程度不断提高，推动其快速发展。</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研究范围</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涵盖全球主要国家和地区的环境财务会计理论、实务、法规及标准等方面。</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研究重点</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关注国外环境财务会计的最新动态、前沿问题及实践经验。</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研究目的</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分析国外环境财务会计的发展历程、现状、趋势及挑战，为我国环境财务会计发展提供借鉴和参考。</a:t>
            </a:r>
          </a:p>
        </p:txBody>
      </p:sp>
      <p:pic>
        <p:nvPicPr>
          <p:cNvPr id="10" name="Picture 10"/>
          <p:cNvPicPr>
            <a:picLocks noChangeAspect="1"/>
          </p:cNvPicPr>
          <p:nvPr/>
        </p:nvPicPr>
        <p:blipFill>
          <a:blip r:embed="rId2"/>
          <a:srcRect l="16626" r="16626"/>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环境财务会计概述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15" b="281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环境财务会计的定义</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环境财务会计是一种将环境因素纳入企业财务报告和决策的会计方法。</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它旨在提供有关企业环境绩效和环境成本的信息，以帮助内部管理和外部利益相关者做出更可持续的决策。</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环境财务会计通过对环境资产、环境负债、环境成本和收益的确认、计量和报告，将环境信息整合到企业财务报告中。</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随着环境问题的日益严重，一些企业开始关注环境成本和环境负债，并尝试将其纳入财务报告。</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20世纪70年代</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环境财务会计逐渐受到重视，国际组织和政府机构开始制定相关准则和指导原则，推动企业实施环境财务会计。</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20世纪80年代</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环境财务会计在全球范围内得到广泛推广和应用，成为企业可持续发展的重要工具。</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21世纪初至今</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环境财务会计的发展历程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可持续性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环境财务会计强调企业在追求经济利益的同时，应关注环境和社会影响，实现经济、环境和社会的可持续发展。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透明度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环境财务会计要求企业公开披露环境信息，提高信息的透明度和可比性，以便利益相关者了解企业的环境绩效和责任。</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决策有用性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环境财务会计提供的信息应具有决策有用性，能够帮助管理者和投资者评估企业的环境风险和机会，做出更明智的决策。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环境财务会计的核心理念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国外环境财务会计的现状</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法规政策环境</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各国政府普遍制定了严格的环境保护法规，要求企业公开披露环境信息，为环境财务会计的发展提供了法律保障。</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会计准则与制度</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国际会计准则理事会（IASB）等组织积极推动环境财务会计准则的制定与完善，为企业环境成本的核算、披露提供了指导。</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环保税收政策</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政府通过征收环保税、资源税等手段，调节企业经济行为，引导企业加强环境管理，进一步推动了环境财务会计的发展。</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环境保护法规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333" r="11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绿色供应链管理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企业开始将环保理念融入供应链管理，选择环保合规的供应商，推动整个产业链的绿色发展。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环境信息披露</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越来越多的企业开始关注环境问题，主动披露环境信息，展示企业的环保形象和责任担当。</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环境成本管理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企业逐步将环境成本纳入财务管理范畴，通过建立环境成本管理体系，实现环境成本的精细化核算和控制。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企业实践情况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环境信息披露研究</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学者们关注企业环境信息披露的质量、影响因素及市场反应等方面，为企业提高环境信息披露水平提供了参考。</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环境绩效评价研究</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学术界致力于研究企业环境绩效的评价方法、指标体系及影响因素等，为企业改进环境管理、提升环境绩效提供了依据。</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环境会计理论研究</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学术界对环境会计的确认、计量、记录和报告等基本理论问题进行了深入研究，为环境财务会计的实践提供了理论支持。</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学术研究动态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https://d.book118.com/018052101070006032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2024-09-10T01:33:43.359</cp:lastPrinted>
  <dcterms:created xsi:type="dcterms:W3CDTF">2024-09-09T17:33:43Z</dcterms:created>
  <dcterms:modified xsi:type="dcterms:W3CDTF">2024-09-09T17:33:45Z</dcterms:modified>
</cp:coreProperties>
</file>