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55210-FCB2-4D5E-BE6C-36580B937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A18D4-3E30-48AF-A460-D7076AFC9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6CDEA-06D5-417C-932A-472D8D6E0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71109-2B55-40AE-889F-B19FDAEF9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E6911F-BA32-4AD3-BC3D-B3D24827D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CFE095-AF69-45F9-B103-41B0DE9B5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45DED0-4176-43EB-8D1E-FBBEC65F2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0623F-EAF1-4BFE-BED0-470059B5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E3C65-512B-4C11-841F-E74B27769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6C2EA-A4A6-47E6-BD1E-2884829A9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F3887-B478-4B48-B5A0-2FBC1DE10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53034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安全培训颜色搭配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安全培训颜色搭配的重要性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安全培训的颜色分类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安全培训颜色搭配的原则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安全培训颜色搭配的技巧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安全培训颜色搭配的案例分析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安全培训颜色搭配的重要性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88" b="121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344" r="2334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253" b="1225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颜色对人的心理影响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激发人的激情和活力，但过多使用可能导致焦虑和压力。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给人平静、信任和稳定的感觉，有助于放松和专注。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代表快乐和活力，但过度使用可能引起焦虑和注意力不集中。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给人自然、安全和舒适的感觉，有助于缓解压力。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蓝色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蓝色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黄色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颜色与安全意识的关系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90" b="10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382" b="138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常用于表示危险和警告，提高人的警觉性和注意力。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用于指示和说明，帮助人理解和遵循安全指示。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用于提醒和注意，提醒人注意潜在的危险或问题。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用于标识安全区域和通道，给人安全感和方向感。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059" b="605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48" r="16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根据不同区域和工作需求，使用适当的颜色搭配来标识安全通道、危险区域、消防设备等。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工作场所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在火车、飞机、汽车等交通工具上，使用颜色标识紧急出口、安全带、灭火器等关键安全设施。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在家居环境中，可以使用颜色来标识安全区域、警告危险物品等，提高家庭成员的安全意识。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在安全教育培训中，利用颜色搭配来制作宣传资料、演示文稿、海报等，提高学习者的兴趣和理解力。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安全培训中颜色搭配的应用场景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安全培训的颜色分类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红色通常用于表示危险、警告或禁止的信息，在安全培训中用于强调潜在的危险或错误行为。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红色是视觉上最显眼的颜色，能够迅速吸引人们的注意力。在安全培训中，使用红色来标注警告信息、危险标志或禁止行为，可以引起受训者的高度重视，提醒他们避免发生危险或错误。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红色：警告与禁止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994" r="129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黄色通常用于表示警示或提醒的信息，在安全培训中用于提醒受训者注意潜在的风险或问题。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黄色是一种引人注目的颜色，能够引起人们的警觉。在安全培训中，使用黄色来标注警示信息、提醒标志或潜在风险，可以引起受训者的注意，促使他们采取相应的预防措施或纠正行为。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黄色：警示与提醒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蓝色通常用于表示指示或指导的信息，在安全培训中用于提供操作步骤、指示或建议。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蓝色是一种平静、稳重的颜色，能够给人带来信任感。在安全培训中，使用蓝色来标注操作步骤、指示标志或建议措施，可以提供清晰、准确的指导，帮助受训者正确地执行安全操作。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蓝色：指示与指导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绿色通常用于表示安全或通过的信息，在安全培训中用于标识安全状态、正确的行为或合格的标准。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绿色通常与安全、顺利和通过等积极词汇相关联。在安全培训中，使用绿色来标注安全状态、正确行为或合格标准，可以给予受训者积极的反馈和鼓励，增强他们的信心和动力。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绿色：安全与通过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黑色通常用于强调文字信息，在安全培训中用于突出重要的文字说明或标注关键点。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黑色是一种中性颜色，与其他颜色搭配使用时能够起到强调的作用。在安全培训中，使用黑色来标注重要的文字说明、关键点或注意事项，可以突出显示这些信息的重要性，使受训者更加关注和重视。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黑色：强调文字信息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安全培训颜色搭配的原则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https://d.book118.com/018053034115006034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2024-09-13T06:24:20.521</cp:lastPrinted>
  <dcterms:created xsi:type="dcterms:W3CDTF">2024-09-12T22:24:20Z</dcterms:created>
  <dcterms:modified xsi:type="dcterms:W3CDTF">2024-09-12T22:24:22Z</dcterms:modified>
</cp:coreProperties>
</file>