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01D2-23E9-429F-9605-0F58C36F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7F83E-D2CC-4163-AAE0-38011AA8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692A4-EB2D-4AA6-91EC-03D77A79A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D708B-D599-4D03-901B-F458018D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68F5D-9913-49A5-8E09-46A55674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C13BE-49AC-4F03-AC25-1E904AE1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F442B-E745-4D7F-96D9-CC0A5DB0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FBA3-FE05-4ED9-80EA-C7FDAC84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51ECE-08AF-486D-A17D-724BC3CE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C963C-2E54-48DD-8EA1-FE7431FA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B59DB-5D14-4AD2-844A-C89C057D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4012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道路结构设计与施工\n## 1.道路工程概述及重要性\n### 1.1道路工程的基本概念与分类\n### 1.2道路工程在城市发展中的作用\n### 1.3道路工程质量对交通安全的影响\n## 2.道路结构设计原理与方法\n### 2.1道路结构设计的基本原则与要求\n### 2.2道路结构设计的分析方法\n### 2.3道路结构设计的实例分析\n## 3.道路施工技术与质量控制\n### 3.1道路施工前的准备工作\n### 3.2道路施工过程中的关键技术\n### 3.3道路施工质量的控制与检测\n## 4.道路工程材料的选择与使用\n### 4.1道路工程材料的基本要求\n### 4.2道路工程材料的种类与特性\n### 4.3道路工程材料的选择与搭配\n## 5.道路工程环境保护与绿化\n### 5.1道路工程对环境的影响\n### 5.2道路工程环境保护的措施\n### 5.3道路工程绿化的设计与实施\n## 6.道路工程养护与维修管理\n### 6.1道路工程养护的重要性\n### 6.2道路工程养护的内容与方法\n### 6.3道路工程维修管理的策略与实施\n## 7.道路工程发展趋势与展望\n### 7.1道路工程技术的创新发展\n### 7.2道路工程管理的现代化\n### 7.3未来道路工程的发展趋势与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000"/>
              <a:t>道路工程道路结构设计与施工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道路工程概述及重要性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道路工程是一门综合性工程技术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等工程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道路工程的分类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水泥混凝土路面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道路工程在城市发展中的作用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道路工程是城市发展的基础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影响城市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为城市居民提供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的出行条件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道路工程促进城市经济发展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知名度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，吸引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为城市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等产业提供便捷通道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道路工程质量对交通安全的影响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道路工程质量直接影响交通安全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结构设计不合理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施工技术不到位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可能引发道路病害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道路工程质量与交通安全的关系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高质量的道路工程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行车速度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低质量的道路工程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交通拥堵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事故频发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道路结构设计原理与方法</a:t>
            </a:r>
            <a:endParaRPr/>
          </a:p>
        </p:txBody>
      </p:sp>
      <p:sp>
        <p:nvSpPr>
          <p:cNvPr id="3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道路结构设计的基本原则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：保证道路结构在各种荷载作用下具有足够的强度和稳定性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：在满足使用要求的前提下，尽量降低工程成本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：减少道路工程对周边环境的影响，提高道路景观质量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道路结构设计的要求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合理的路面结构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：根据交通荷载、气候条件等因素选择合适的路面材料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稳定的地基基础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：确保道路结构在各种地质条件下的稳定性和耐久性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足够的排水设施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：防止道路积水，保证道路行驶质量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道路结构设计的基本原则与要求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道路结构设计的分析方法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力学分析方法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等理论分析道路结构的受力情况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计算道路结构的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等参数，评估结构的安全性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参考国内外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，结合本地实际情况进行设计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模糊数学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等方法进行定量分析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仿真分析方法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有限元分析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离散元分析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等计算机模拟技术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对道路结构进行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的仿真分析，为设计提供科学依据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某城市主干道结构设计实例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分析道路结构的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地基处理方案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对道路结构进行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仿真分析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，评估结构的安全性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某高速公路桥梁结构设计实例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分析桥梁结构的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结构形式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对桥梁结构进行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仿真分析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，评估结构的安全性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道路结构设计的实例分析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道路施工技术与质量控制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道路施工前的调查与勘测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等进行详细调查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等进行精确测量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道路施工前的设计与预算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根据调查与勘测结果进行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施工预算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，为施工提供经济依据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道路施工前的组织与计划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，明确各成员职责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，确保工程按期完成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道路施工前的准备工作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挖土换填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预应力锚杆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等方法处理地基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保证道路结构在施工过程中的稳定性和安全性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道路地基处理技术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沥青摊铺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水泥混凝土浇筑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等方法进行路面施工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保证道路路面的平整度、密实度和耐久性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道路路面施工技术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雨水管道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等方法进行排水设施施工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保证道路排水畅通，防止道路积水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道路排水施工技术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道路施工过程中的关键技术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道路施工质量的控制与检测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道路施工质量控制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，提高施工管理水平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道路施工质量检测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无损检测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等方法对道路结构进行检测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评价道路结构的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等性能指标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道路工程材料的选择与使用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道路工程材料应具有足够的强度和稳定性</a:t>
                </a:r>
                <a:endParaRPr/>
              </a:p>
            </p:txBody>
          </p:sp>
          <p:sp>
            <p:nvSpPr>
              <p:cNvPr id="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能够承受交通荷载、气候条件等影响因素的作用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保证道路结构的稳定性和安全性</a:t>
                </a:r>
                <a:endParaRPr/>
              </a:p>
            </p:txBody>
          </p:sp>
        </p:grpSp>
        <p:grpSp>
          <p:nvGrpSpPr>
            <p:cNvPr id="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道路工程材料应具有良好的耐久性</a:t>
                </a:r>
                <a:endParaRPr/>
              </a:p>
            </p:txBody>
          </p:sp>
          <p:sp>
            <p:nvSpPr>
              <p:cNvPr id="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能够抵抗腐蚀、老化等环境因素的影响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延长道路工程的使用寿命</a:t>
                </a:r>
                <a:endParaRPr/>
              </a:p>
            </p:txBody>
          </p:sp>
        </p:grpSp>
        <p:grpSp>
          <p:nvGrpSpPr>
            <p:cNvPr id="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道路工程材料应具有环保性能</a:t>
                </a:r>
                <a:endParaRPr/>
              </a:p>
            </p:txBody>
          </p:sp>
          <p:sp>
            <p:nvSpPr>
              <p:cNvPr id="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减少道路工程对周边环境的影响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提高道路工程的环保质量</a:t>
                </a:r>
                <a:endParaRPr/>
              </a:p>
            </p:txBody>
          </p:sp>
        </p:grpSp>
      </p:grp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道路工程材料的基本要求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https://d.book118.com/018054012066006040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道路工程道路结构设计与施工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2024-09-18T23:40:53.698</cp:lastPrinted>
  <dcterms:created xsi:type="dcterms:W3CDTF">2024-09-18T15:40:53Z</dcterms:created>
  <dcterms:modified xsi:type="dcterms:W3CDTF">2024-09-18T15:40:55Z</dcterms:modified>
</cp:coreProperties>
</file>