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965B-4CDC-45F7-A639-A244E9A9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4256F-11DF-42B0-98C8-757FBC9C0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CF0D7-66E4-44C2-B2A9-81847743A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02435-8EA0-4D64-A4DA-BBB41848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EE428-05F3-4931-821F-003CBA36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4D882-6095-4CA4-B581-BEEBA2A41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B925C-CDA2-4351-B603-82562B247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4EB41-C755-41C9-BA0A-24A44078A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99836-1D87-4253-B0B0-E6BCE86B3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AB4B2-D9A4-4DDD-AC6E-C2146C01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4EDBF-59AB-4E50-98AC-A684C6B29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4014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教师培训报告总结与反思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教师培训概述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培训内容总结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培训反思与改进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教师培训概述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79" r="332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提升教师的教学水平，培养其创新能力和课程设计能力，以适应教育改革的需求。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涵盖教学方法、课程设计、教育技术应用、教育心理学等模块，注重理论与实践相结合。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采用线上与线下相结合的方式，包括讲座、工作坊、小组讨论和案例分析等。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注重参与和互动，鼓励教师积极发言、分享经验和团队协作。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培训方式与过程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培训过程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通过教学观摩、教师自评、学生评价和专家评估等多种方式进行。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总体效果良好，教师教学水平有所提高，对教育改革有了更深入的理解。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培训内容总结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培训中介绍了多种教学方法，如PBL教学法、案例教学法、小组讨论法等，旨在提高教师的教学技能和课堂效果。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培训强调了教师语言表达能力、课堂管理能力、时间控制能力等教学技巧的重要性，并提供了一些实用的方法和建议。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培训强调了现代教育理念，如以学生为中心、注重个性发展、培养创新精神等，引导教师更新教育观念，提高教育质量。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培训强调了教师职业道德和价值观的重要性，引导教师树立正确的教育观、学生观和教师观，提高教师的职业素养。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教育理念与价值观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学科知识与能力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培训针对不同学科的特点和要求，提供了相关学科的专业知识和教学方法，帮助教师提高学科教学水平。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培训注重培养教师的教学设计、课堂实施、教学评价等能力，并提供了一些实用的方法和技巧，以提高教师的教学效果。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培训反思与改进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https://d.book118.com/018054014076006026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2024-09-03T23:19:45.278</cp:lastPrinted>
  <dcterms:created xsi:type="dcterms:W3CDTF">2024-09-03T15:19:45Z</dcterms:created>
  <dcterms:modified xsi:type="dcterms:W3CDTF">2024-09-03T15:19:47Z</dcterms:modified>
</cp:coreProperties>
</file>