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1325D-ED88-42AE-A8A6-D6B2B702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7AE16-9C3F-4F4D-AB6F-3A7938C1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7973A-02AD-4748-B473-B4CE2CA34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03182-65AF-421E-875A-8065773E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BC254-FA05-4154-A2A8-FEFB2568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AB64E-7DBC-4898-8C39-90A6F2DA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EE303-CF5D-4973-965B-012ED882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B3605-A9FA-4DFD-985E-62065340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B6DBF-FDA3-4EB5-AAF6-26DD68008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D2901-F50A-4C8E-A470-EBC53D43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519D1-A954-4D5C-992D-6B68329ED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406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理论力学1a全本课件2章静力学公理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静力学公理的定义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它包括力的平行四边形法则、力的传递性法则、虚位移原理等。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静力学公理是理论力学中静力学部分的基本原理，是建立物体平衡和运动规律的基础。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静力学公理的重要性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静力学公理是研究物体平衡和运动规律的基础，是解决实际工程问题的重要工具。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它为物体在力的作用下保持平衡或运动的规律提供了理论基础，对于工程设计和实践具有重要意义。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187" b="30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静力学公理的历史与发展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静力学公理的发展经历了漫长的历史过程，最早可以追溯到古希腊时期。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随着科学技术的发展，静力学公理不断完善和深化，逐渐形成了完整的理论体系。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现代理论力学的发展，进一步丰富了静力学公理的内容和应用范围，为解决复杂工程问题提供了更有效的手段。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静力学公理详解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二力平衡公理揭示了物体平衡状态下的受力条件。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00" r="198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当一个物体受到两个大小相等、方向相反且作用线共线的力作用时，该物体处于平衡状态。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在建筑学中，为了确保结构的稳定性，必须确保作用在结构上的力满足二力平衡公理。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第一公理：二力平衡公理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如果一个物体受到一个力的作用，那么这个力可以等效地加到这个物体的任一选定点上，或者从该物体上减去这个力，而不改变该物体的运动状态。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加减平衡公理阐述了力的传递性和转移性。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在机械设计中，为了简化问题，经常将力转移到某个点上进行分析，利用加减平衡公理来简化计算。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第二公理：加减平衡公理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力的平行四边形法则描述了力的合成与分解关系。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575" b="145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一个力可以分解为两个或多个分力，这些分力的大小和方向由一个平行四边形的对角线决定，即力的平行四边形法则。反之，两个共线的力可以合成为一个力，该合力的大小和方向由两个分力的大小和方向决定。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在工程实践中，力的平行四边形法则是进行力的分析和计算的基础。例如，在桥梁设计中，通过力的平行四边形法则来分析桥梁在不同受力情况下的稳定性。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第三公理：力的平行四边形法则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作用与反作用定律揭示了力的相互关系。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两个物体间的作用力和反作用力总是成对出现，且大小相等、方向相反、作用线共线。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在火箭发射中，火箭通过反作用力推动自身升空；在走路时，脚对地面施加力，同时地面也对脚施加反作用力，使人前进。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第四公理：作用与反作用定律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https://d.book118.com/018054066014006036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2024-09-15T05:41:09.058</cp:lastPrinted>
  <dcterms:created xsi:type="dcterms:W3CDTF">2024-09-14T21:41:09Z</dcterms:created>
  <dcterms:modified xsi:type="dcterms:W3CDTF">2024-09-14T21:41:11Z</dcterms:modified>
</cp:coreProperties>
</file>