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0DCDF4-E8D4-4DC5-BC7D-B78452DE6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274688-7ECF-4BFF-B0BB-CD2890E89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8548BE-6709-4775-ABB1-AEF41F364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6F76AE-D1FB-4D2B-A605-C3D90B5ED3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DEC681-8DE9-4188-976E-F14A22097E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149415-B559-441A-A966-C2328938B9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943954-FE79-4E79-8455-51596EA9EF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D8D60E-F569-47BC-9459-A18BC90761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C68BDD-2F2F-4B0E-87E9-7FCDD8F9A5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F1C3BA-629B-4ED4-96C8-3A966C8D8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D35A40-D65F-42C9-8FFF-27DB64D81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550740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评估生产能力的方法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生产能力的定义与分类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评估生产能力的方法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生产能力评估的指标体系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生产能力评估的实施步骤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生产能力评估的案例分析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生产能力是企业在一定时期内，基于现有生产条件所能生产的产品数量或提供的服务总量。它是企业核心竞争力的重要体现，直接关系到企业的市场份额、盈利能力和长期发展。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明确生产能力的概念和重要性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随着市场环境的不断变化和竞争日益激烈，企业需要准确评估自身生产能力，以便及时调整生产策略，满足市场需求，保持竞争优势。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应对市场变化和竞争压力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提高生产效率</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通过评估生产能力，企业可以了解现有生产线的运行状况，找出瓶颈环节，优化生产流程，从而提高生产效率，降低成本。</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优化资源配置</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根据生产能力的评估结果，企业可以合理配置人力、物力、财力等资源，确保生产活动的顺利进行。</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增强企业竞争力</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准确评估生产能力有助于企业在市场竞争中保持领先地位。通过了解自身生产能力，企业可以制定有针对性的市场策略，提高产品质量和服务水平，赢得更多客户信任和支持。</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预测市场需求</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评估生产能力有助于企业预测未来市场需求，制定合理的生产计划，避免产能过剩或不足的情况发生。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评估生产能力的重要性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生产能力的定义与分类</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生产能力的概念</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生产能力是指在计划期内，企业参与生产的全部固定资产，在既定的组织技术条件下，所能生产的产品数量，或者能够处理的原材料数量。</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生产能力反映了企业的生产规模，是评估、改善企业产值的一个标准。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生产能力的分类</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企业在搞基本建设时，在设计任务书和技术文件中所写明的生产能力。</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查定生产能力</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在企业没有设计生产能力资料或设计生产能力资料可靠性低的情况下，根据企业现有的生产组织条件和技术水平等因素，而重新审查核定的生产能力。</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计划生产能力</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企业在计划期内根据现有的生产组织条件和技术水平等因素所能够实现的生产能力。</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设计生产能力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4" b="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8125" r="81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产品因素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设施因素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人员因素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管理因素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影响生产能力的因素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包括产品设计、工艺设计、产品质量等。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包括员工数量、技能水平、工作态度等。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包括生产设备的数量、质量、效率等。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包括生产计划、物料控制、质量管理等。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评估生产能力的方法</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通过对企业整体生产能力的全面考察，包括设备、技术、人员、管理等各方面因素，评估企业的最大产能和平均产能。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总体产能评估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计算实际产出与最大产能之间的比率，以衡量生产能力的利用程度。高利用率表明生产能力得到充分发挥，反之则表明存在闲置或浪费。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产能利用率评估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总体评估法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人员能力评估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评估员工的技能、经验和培训状况，以及员工数量和结构是否合理，以判断人员因素对生产能力的影响。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技术能力评估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考察企业的技术水平、研发能力和技术创新能力，以评估技术对生产能力的支持程度。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设备能力评估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针对生产设备进行评估，包括设备的数量、性能、维护状况等，以确定设备对生产能力的贡献。</a:t>
            </a:r>
          </a:p>
        </p:txBody>
      </p:sp>
      <p:pic>
        <p:nvPicPr>
          <p:cNvPr id="10" name="Picture 10"/>
          <p:cNvPicPr>
            <a:picLocks noChangeAspect="1"/>
          </p:cNvPicPr>
          <p:nvPr/>
        </p:nvPicPr>
        <p:blipFill>
          <a:blip r:embed="rId2"/>
          <a:srcRect l="16626" r="16626"/>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分项评估法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多因素综合评估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综合考虑设备、人员、技术、管理等多个因素，采用加权评分等方法对生产能力进行综合评估。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生产效率评估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通过分析生产效率指标，如劳动生产率、设备效率等，以衡量生产能力的实际效果和潜力。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成本效益评估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在评估生产能力时，同时考虑生产成本和效益，以确定生产能力是否具有经济合理性。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综合评估法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生产能力评估的指标体系</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设备数量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反映生产规模和生产能力的重要指标，通常与产量和产值呈正相关。</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设备先进性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体现生产技术的先进程度，影响生产效率和产品质量。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设备完好率</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反映设备维护和保养状况，影响设备使用效率和寿命。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设备能力指标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反映生产规模和劳动力投入的重要指标，影响生产能力和生产效率。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员工数量</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体现员工的专业技能、知识水平和工作态度，直接影响产品质量和生产效率。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员工素质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反映企业对员工技能提升的重视程度，影响员工素质和生产效率。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员工培训</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人员能力指标</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https://d.book118.com/018055074012006035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2024-09-13T17:51:11.470</cp:lastPrinted>
  <dcterms:created xsi:type="dcterms:W3CDTF">2024-09-13T09:51:11Z</dcterms:created>
  <dcterms:modified xsi:type="dcterms:W3CDTF">2024-09-13T09:51:13Z</dcterms:modified>
</cp:coreProperties>
</file>