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35A50C-6AF7-45C3-9E08-7507A059A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91E9E-A42B-424F-BE85-160232D0A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39EF0A-63DC-40C2-A8FE-7CD5F9F47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61635-C9DC-4A93-ABF6-C49A9A4EE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848F57E-6E03-453E-AE9A-846DCCED5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0CB38E-30D7-4131-8FAF-5320BB85B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4690450-CF8B-4FC3-AC40-93F3AB997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E2660-0020-467A-B532-D587C320F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38556F-7F56-4394-AC85-AE876EA7D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6B0F2-7A72-49E7-9A5A-28F536E76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85ACE7-35AD-48A1-A9D9-19E92D0DC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8057020102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对监事会工作的思考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监事会概述与职责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监事会工作现状分析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提升监事会工作效能策略探讨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强化监事会对公司治理监督作用发挥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未来监事会工作展望与目标设定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监事会概述与职责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监事会定义及组成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监事会是企业内部的一个监督机构，由股东代表和适当比例的职工代表组成，负责对董事会和高级管理人员的行为进行监督。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监事会通常由3-19名监事组成，具体人数根据企业规模和法律规定确定。监事会主席由全体监事过半数选举产生，副主席由主席提名并经全体监事过半数选举产生。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监事会的主要职责是监督董事、高级管理人员的行为，确保他们遵守法律法规、公司章程和股东大会决议，维护公司和股东的利益。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监事会有权要求董事、高级管理人员提供与公司事务相关的信息和资料，有权对公司的财务状况进行审计，有权提议召开临时股东大会等。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权力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监事会职责与权力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监事会对董事会的行为进行监督，确保其遵守法律法规、公司章程和股东大会决议。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监督与被监督关系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监事会与董事会共同协作，促进公司的稳定发展。在重大决策上，监事会可以提出建议和意见，供董事会参考。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监事会与董事会相互制衡，确保公司的决策和管理符合法律法规和公司章程的规定，维护公司和股东的利益。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相互制衡关系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监事会与董事会关系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监事会工作现状分析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760" b="17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6549" b="654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9039" b="903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当前监事会工作存在的问题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监督职能偏弱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监事会在公司治理结构中扮演着重要的监督角色，但现实中，监事会往往存在监督职能偏弱的问题，导致无法充分发挥监督作用。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信息不对称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由于信息不对称，监事会往往难以获取到公司内部的全面信息，从而难以做出准确的监督和判断。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缺乏独立性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监事会成员往往由公司管理层或大股东推荐，缺乏独立性和公正性，影响监督效果。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法律法规不健全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相关法律法规的不健全，使得监事会在进行监督时缺乏足够的法律支持和保障。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市场竞争压力加大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市场竞争的加剧，使得公司内部治理问题更加突出，监事会需要面对更多的挑战。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公司治理结构不完善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公司治理结构的不完善，导致监事会在行使监督职能时受到诸多限制和干扰。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042" r="1304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监事会工作面临的挑战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随着公司治理结构的不断完善，监事会将逐渐强化监督职能，更好地发挥监督作用。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强化监督职能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随着信息披露制度的不断完善，监事会将更容易获取到公司内部的全面信息，从而做出更准确的监督和判断。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提高信息透明度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 l="17292" r="17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10750" r="10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为了提高监督效果，监事会将逐渐加强成员的独立性和公正性，减少管理层和大股东的干预。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加强独立性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监事会工作发展趋势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提升监事会工作效能策略探讨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https://d.book118.com/018057020102006046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2024-09-27T13:28:19.001</cp:lastPrinted>
  <dcterms:created xsi:type="dcterms:W3CDTF">2024-09-27T05:28:19Z</dcterms:created>
  <dcterms:modified xsi:type="dcterms:W3CDTF">2024-09-27T05:28:21Z</dcterms:modified>
</cp:coreProperties>
</file>